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97" r:id="rId4"/>
    <p:sldId id="262" r:id="rId5"/>
    <p:sldId id="257" r:id="rId6"/>
    <p:sldId id="263" r:id="rId7"/>
    <p:sldId id="259" r:id="rId8"/>
    <p:sldId id="260" r:id="rId9"/>
    <p:sldId id="261" r:id="rId10"/>
    <p:sldId id="267" r:id="rId11"/>
    <p:sldId id="266" r:id="rId12"/>
    <p:sldId id="265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6" r:id="rId21"/>
    <p:sldId id="275" r:id="rId22"/>
    <p:sldId id="277" r:id="rId23"/>
    <p:sldId id="278" r:id="rId24"/>
    <p:sldId id="281" r:id="rId25"/>
    <p:sldId id="279" r:id="rId26"/>
    <p:sldId id="280" r:id="rId27"/>
    <p:sldId id="282" r:id="rId28"/>
    <p:sldId id="285" r:id="rId29"/>
    <p:sldId id="288" r:id="rId30"/>
    <p:sldId id="287" r:id="rId31"/>
    <p:sldId id="289" r:id="rId32"/>
    <p:sldId id="286" r:id="rId33"/>
    <p:sldId id="291" r:id="rId34"/>
    <p:sldId id="290" r:id="rId35"/>
    <p:sldId id="284" r:id="rId36"/>
    <p:sldId id="292" r:id="rId37"/>
    <p:sldId id="283" r:id="rId38"/>
    <p:sldId id="294" r:id="rId39"/>
    <p:sldId id="264" r:id="rId40"/>
    <p:sldId id="293" r:id="rId41"/>
    <p:sldId id="295" r:id="rId42"/>
    <p:sldId id="298" r:id="rId4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1" d="100"/>
          <a:sy n="71" d="100"/>
        </p:scale>
        <p:origin x="69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B7C4A2C-CC19-41EE-95B2-DC30AB64CC38}" type="doc">
      <dgm:prSet loTypeId="urn:microsoft.com/office/officeart/2008/layout/AscendingPictureAccentProcess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FD14ED53-CD6F-446D-9F9C-63FD65E3F0BE}">
      <dgm:prSet/>
      <dgm:spPr/>
      <dgm:t>
        <a:bodyPr/>
        <a:lstStyle/>
        <a:p>
          <a:pPr algn="ctr"/>
          <a:r>
            <a:rPr lang="en-US" dirty="0"/>
            <a:t>EDA</a:t>
          </a:r>
          <a:endParaRPr lang="en-IN" dirty="0"/>
        </a:p>
      </dgm:t>
    </dgm:pt>
    <dgm:pt modelId="{26FA565E-F0C1-4E05-B47C-C55ED6030547}" type="parTrans" cxnId="{7A57E33D-B9B9-453B-9CCE-5CA2129805EE}">
      <dgm:prSet/>
      <dgm:spPr/>
      <dgm:t>
        <a:bodyPr/>
        <a:lstStyle/>
        <a:p>
          <a:endParaRPr lang="en-IN"/>
        </a:p>
      </dgm:t>
    </dgm:pt>
    <dgm:pt modelId="{4748E46B-4E95-4B64-A684-5BCD1E481D45}" type="sibTrans" cxnId="{7A57E33D-B9B9-453B-9CCE-5CA2129805EE}">
      <dgm:prSet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3000" r="-23000"/>
          </a:stretch>
        </a:blipFill>
      </dgm:spPr>
      <dgm:t>
        <a:bodyPr/>
        <a:lstStyle/>
        <a:p>
          <a:endParaRPr lang="en-IN"/>
        </a:p>
      </dgm:t>
    </dgm:pt>
    <dgm:pt modelId="{47A7195C-DB88-4D0A-8580-96CB3B663207}">
      <dgm:prSet phldrT="[Text]"/>
      <dgm:spPr/>
      <dgm:t>
        <a:bodyPr/>
        <a:lstStyle/>
        <a:p>
          <a:r>
            <a:rPr lang="en-US" dirty="0"/>
            <a:t>Data Visualization</a:t>
          </a:r>
          <a:endParaRPr lang="en-IN" dirty="0"/>
        </a:p>
      </dgm:t>
    </dgm:pt>
    <dgm:pt modelId="{51B0DD94-939C-463E-B8F9-E7A459C731E5}" type="parTrans" cxnId="{5841C9BE-9D20-4FA0-AB3A-E40F8172F2F8}">
      <dgm:prSet/>
      <dgm:spPr/>
      <dgm:t>
        <a:bodyPr/>
        <a:lstStyle/>
        <a:p>
          <a:endParaRPr lang="en-IN"/>
        </a:p>
      </dgm:t>
    </dgm:pt>
    <dgm:pt modelId="{C781C23B-8F08-407F-85A5-457C91D3B141}" type="sibTrans" cxnId="{5841C9BE-9D20-4FA0-AB3A-E40F8172F2F8}">
      <dgm:prSet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7000" r="-37000"/>
          </a:stretch>
        </a:blipFill>
      </dgm:spPr>
      <dgm:t>
        <a:bodyPr/>
        <a:lstStyle/>
        <a:p>
          <a:endParaRPr lang="en-IN"/>
        </a:p>
      </dgm:t>
    </dgm:pt>
    <dgm:pt modelId="{87E0E60C-D560-4EFA-A54C-9A17681D687F}">
      <dgm:prSet phldrT="[Text]"/>
      <dgm:spPr/>
      <dgm:t>
        <a:bodyPr/>
        <a:lstStyle/>
        <a:p>
          <a:r>
            <a:rPr lang="en-US" dirty="0"/>
            <a:t>Feature Engineering</a:t>
          </a:r>
          <a:endParaRPr lang="en-IN" dirty="0"/>
        </a:p>
      </dgm:t>
    </dgm:pt>
    <dgm:pt modelId="{41A3EEE6-991A-4332-96C8-9AF02074AA9F}" type="parTrans" cxnId="{F75BCB02-1FAD-401B-9377-18E6A403D996}">
      <dgm:prSet/>
      <dgm:spPr/>
      <dgm:t>
        <a:bodyPr/>
        <a:lstStyle/>
        <a:p>
          <a:endParaRPr lang="en-IN"/>
        </a:p>
      </dgm:t>
    </dgm:pt>
    <dgm:pt modelId="{CBD69813-08BF-4017-A687-8FE1E47E37B5}" type="sibTrans" cxnId="{F75BCB02-1FAD-401B-9377-18E6A403D996}">
      <dgm:prSet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5000" r="-45000"/>
          </a:stretch>
        </a:blipFill>
      </dgm:spPr>
      <dgm:t>
        <a:bodyPr/>
        <a:lstStyle/>
        <a:p>
          <a:endParaRPr lang="en-IN"/>
        </a:p>
      </dgm:t>
    </dgm:pt>
    <dgm:pt modelId="{ED91B9A5-5442-4981-BC89-719D43F2EF78}">
      <dgm:prSet phldrT="[Text]"/>
      <dgm:spPr/>
      <dgm:t>
        <a:bodyPr/>
        <a:lstStyle/>
        <a:p>
          <a:r>
            <a:rPr lang="en-US" dirty="0"/>
            <a:t>Model Building and evaluation</a:t>
          </a:r>
          <a:endParaRPr lang="en-IN" dirty="0"/>
        </a:p>
      </dgm:t>
    </dgm:pt>
    <dgm:pt modelId="{6ED1224D-77DC-4B15-A8BA-37A37D2F142E}" type="parTrans" cxnId="{F1121EC7-7026-4030-AC38-CAB4EC4C0BB5}">
      <dgm:prSet/>
      <dgm:spPr/>
      <dgm:t>
        <a:bodyPr/>
        <a:lstStyle/>
        <a:p>
          <a:endParaRPr lang="en-IN"/>
        </a:p>
      </dgm:t>
    </dgm:pt>
    <dgm:pt modelId="{152CA61E-3A84-41C3-A9E4-2A9E67BB3AB2}" type="sibTrans" cxnId="{F1121EC7-7026-4030-AC38-CAB4EC4C0BB5}">
      <dgm:prSet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4000" r="-54000"/>
          </a:stretch>
        </a:blipFill>
      </dgm:spPr>
      <dgm:t>
        <a:bodyPr/>
        <a:lstStyle/>
        <a:p>
          <a:endParaRPr lang="en-IN"/>
        </a:p>
      </dgm:t>
    </dgm:pt>
    <dgm:pt modelId="{2D683153-D82E-4A2A-8FC6-D116016BD1C1}">
      <dgm:prSet phldrT="[Text]"/>
      <dgm:spPr/>
      <dgm:t>
        <a:bodyPr/>
        <a:lstStyle/>
        <a:p>
          <a:r>
            <a:rPr lang="en-US" dirty="0"/>
            <a:t>Model deployment</a:t>
          </a:r>
          <a:endParaRPr lang="en-IN" dirty="0"/>
        </a:p>
      </dgm:t>
    </dgm:pt>
    <dgm:pt modelId="{6727E4BB-2978-4008-B1DA-AC8065E78897}" type="parTrans" cxnId="{BF2EB962-8525-4167-AD7F-E13F8AF5D15C}">
      <dgm:prSet/>
      <dgm:spPr/>
      <dgm:t>
        <a:bodyPr/>
        <a:lstStyle/>
        <a:p>
          <a:endParaRPr lang="en-IN"/>
        </a:p>
      </dgm:t>
    </dgm:pt>
    <dgm:pt modelId="{2EE83057-845B-4DA0-BE66-73F044DC9167}" type="sibTrans" cxnId="{BF2EB962-8525-4167-AD7F-E13F8AF5D15C}">
      <dgm:prSet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5000" b="-5000"/>
          </a:stretch>
        </a:blipFill>
      </dgm:spPr>
      <dgm:t>
        <a:bodyPr/>
        <a:lstStyle/>
        <a:p>
          <a:endParaRPr lang="en-IN"/>
        </a:p>
      </dgm:t>
    </dgm:pt>
    <dgm:pt modelId="{7070DDE4-8D4A-4F32-B38A-0B7A041D2C59}" type="pres">
      <dgm:prSet presAssocID="{7B7C4A2C-CC19-41EE-95B2-DC30AB64CC38}" presName="Name0" presStyleCnt="0">
        <dgm:presLayoutVars>
          <dgm:chMax val="7"/>
          <dgm:chPref val="7"/>
          <dgm:dir/>
        </dgm:presLayoutVars>
      </dgm:prSet>
      <dgm:spPr/>
    </dgm:pt>
    <dgm:pt modelId="{3F76290C-13BE-4400-9B46-0A51CF3B68B5}" type="pres">
      <dgm:prSet presAssocID="{7B7C4A2C-CC19-41EE-95B2-DC30AB64CC38}" presName="dot1" presStyleLbl="alignNode1" presStyleIdx="0" presStyleCnt="15"/>
      <dgm:spPr/>
    </dgm:pt>
    <dgm:pt modelId="{AC6B072D-1332-4FAA-B971-9990EC3B90AE}" type="pres">
      <dgm:prSet presAssocID="{7B7C4A2C-CC19-41EE-95B2-DC30AB64CC38}" presName="dot2" presStyleLbl="alignNode1" presStyleIdx="1" presStyleCnt="15"/>
      <dgm:spPr/>
    </dgm:pt>
    <dgm:pt modelId="{98FFFFE5-013E-4385-BEB3-18ED4C220A36}" type="pres">
      <dgm:prSet presAssocID="{7B7C4A2C-CC19-41EE-95B2-DC30AB64CC38}" presName="dot3" presStyleLbl="alignNode1" presStyleIdx="2" presStyleCnt="15"/>
      <dgm:spPr/>
    </dgm:pt>
    <dgm:pt modelId="{CD1A861B-245F-4B01-A29D-AAF32D3F7422}" type="pres">
      <dgm:prSet presAssocID="{7B7C4A2C-CC19-41EE-95B2-DC30AB64CC38}" presName="dot4" presStyleLbl="alignNode1" presStyleIdx="3" presStyleCnt="15"/>
      <dgm:spPr/>
    </dgm:pt>
    <dgm:pt modelId="{A4642F08-9F3E-4B83-B433-7C887062547D}" type="pres">
      <dgm:prSet presAssocID="{7B7C4A2C-CC19-41EE-95B2-DC30AB64CC38}" presName="dot5" presStyleLbl="alignNode1" presStyleIdx="4" presStyleCnt="15"/>
      <dgm:spPr/>
    </dgm:pt>
    <dgm:pt modelId="{48FCBF66-DC73-4EDC-A3F4-787E48D05B5E}" type="pres">
      <dgm:prSet presAssocID="{7B7C4A2C-CC19-41EE-95B2-DC30AB64CC38}" presName="dot6" presStyleLbl="alignNode1" presStyleIdx="5" presStyleCnt="15"/>
      <dgm:spPr/>
    </dgm:pt>
    <dgm:pt modelId="{F12F1889-2496-4270-8915-A76060943EE2}" type="pres">
      <dgm:prSet presAssocID="{7B7C4A2C-CC19-41EE-95B2-DC30AB64CC38}" presName="dot7" presStyleLbl="alignNode1" presStyleIdx="6" presStyleCnt="15"/>
      <dgm:spPr/>
    </dgm:pt>
    <dgm:pt modelId="{425D980A-9F9E-4CA4-ADB9-438243D8E69B}" type="pres">
      <dgm:prSet presAssocID="{7B7C4A2C-CC19-41EE-95B2-DC30AB64CC38}" presName="dot8" presStyleLbl="alignNode1" presStyleIdx="7" presStyleCnt="15"/>
      <dgm:spPr/>
    </dgm:pt>
    <dgm:pt modelId="{27B7E47B-DB11-47B1-97E3-067E42A9A475}" type="pres">
      <dgm:prSet presAssocID="{7B7C4A2C-CC19-41EE-95B2-DC30AB64CC38}" presName="dotArrow1" presStyleLbl="alignNode1" presStyleIdx="8" presStyleCnt="15"/>
      <dgm:spPr/>
    </dgm:pt>
    <dgm:pt modelId="{74DBEBD3-0B62-480B-9D3B-5483FD530F2E}" type="pres">
      <dgm:prSet presAssocID="{7B7C4A2C-CC19-41EE-95B2-DC30AB64CC38}" presName="dotArrow2" presStyleLbl="alignNode1" presStyleIdx="9" presStyleCnt="15"/>
      <dgm:spPr/>
    </dgm:pt>
    <dgm:pt modelId="{3DDC9FFE-954D-4CF4-B8EA-280FB6A36720}" type="pres">
      <dgm:prSet presAssocID="{7B7C4A2C-CC19-41EE-95B2-DC30AB64CC38}" presName="dotArrow3" presStyleLbl="alignNode1" presStyleIdx="10" presStyleCnt="15"/>
      <dgm:spPr/>
    </dgm:pt>
    <dgm:pt modelId="{ECBA1477-1BFF-422E-A619-C97ACDC553A4}" type="pres">
      <dgm:prSet presAssocID="{7B7C4A2C-CC19-41EE-95B2-DC30AB64CC38}" presName="dotArrow4" presStyleLbl="alignNode1" presStyleIdx="11" presStyleCnt="15"/>
      <dgm:spPr/>
    </dgm:pt>
    <dgm:pt modelId="{769C586E-1B4D-4035-BB0D-BC610B57C7B8}" type="pres">
      <dgm:prSet presAssocID="{7B7C4A2C-CC19-41EE-95B2-DC30AB64CC38}" presName="dotArrow5" presStyleLbl="alignNode1" presStyleIdx="12" presStyleCnt="15"/>
      <dgm:spPr/>
    </dgm:pt>
    <dgm:pt modelId="{82C0C09E-198B-428E-AFF2-E55BED5A6B36}" type="pres">
      <dgm:prSet presAssocID="{7B7C4A2C-CC19-41EE-95B2-DC30AB64CC38}" presName="dotArrow6" presStyleLbl="alignNode1" presStyleIdx="13" presStyleCnt="15"/>
      <dgm:spPr/>
    </dgm:pt>
    <dgm:pt modelId="{0867670C-1FBB-4CBB-9BE3-381D257E0C26}" type="pres">
      <dgm:prSet presAssocID="{7B7C4A2C-CC19-41EE-95B2-DC30AB64CC38}" presName="dotArrow7" presStyleLbl="alignNode1" presStyleIdx="14" presStyleCnt="15"/>
      <dgm:spPr/>
    </dgm:pt>
    <dgm:pt modelId="{EDFED6D3-F69E-476A-A570-C3D39E702592}" type="pres">
      <dgm:prSet presAssocID="{FD14ED53-CD6F-446D-9F9C-63FD65E3F0BE}" presName="parTx1" presStyleLbl="node1" presStyleIdx="0" presStyleCnt="5"/>
      <dgm:spPr/>
    </dgm:pt>
    <dgm:pt modelId="{917D8D10-DA0D-4BA4-B503-E13BD3E83D0F}" type="pres">
      <dgm:prSet presAssocID="{4748E46B-4E95-4B64-A684-5BCD1E481D45}" presName="picture1" presStyleCnt="0"/>
      <dgm:spPr/>
    </dgm:pt>
    <dgm:pt modelId="{2D56E610-8612-4719-BC38-5C7E897F0F15}" type="pres">
      <dgm:prSet presAssocID="{4748E46B-4E95-4B64-A684-5BCD1E481D45}" presName="imageRepeatNode" presStyleLbl="fgImgPlace1" presStyleIdx="0" presStyleCnt="5"/>
      <dgm:spPr/>
    </dgm:pt>
    <dgm:pt modelId="{3328167C-12E5-4261-A01E-8983050EA3FF}" type="pres">
      <dgm:prSet presAssocID="{47A7195C-DB88-4D0A-8580-96CB3B663207}" presName="parTx2" presStyleLbl="node1" presStyleIdx="1" presStyleCnt="5"/>
      <dgm:spPr/>
    </dgm:pt>
    <dgm:pt modelId="{2E693A4E-092C-4674-AF8F-92AF1C2368E9}" type="pres">
      <dgm:prSet presAssocID="{C781C23B-8F08-407F-85A5-457C91D3B141}" presName="picture2" presStyleCnt="0"/>
      <dgm:spPr/>
    </dgm:pt>
    <dgm:pt modelId="{8C7EDAC5-F86A-459B-BC16-32E814F39EBC}" type="pres">
      <dgm:prSet presAssocID="{C781C23B-8F08-407F-85A5-457C91D3B141}" presName="imageRepeatNode" presStyleLbl="fgImgPlace1" presStyleIdx="1" presStyleCnt="5"/>
      <dgm:spPr/>
    </dgm:pt>
    <dgm:pt modelId="{9397E893-C1F8-475C-A86A-42356F9FD42B}" type="pres">
      <dgm:prSet presAssocID="{87E0E60C-D560-4EFA-A54C-9A17681D687F}" presName="parTx3" presStyleLbl="node1" presStyleIdx="2" presStyleCnt="5"/>
      <dgm:spPr/>
    </dgm:pt>
    <dgm:pt modelId="{0941812B-2797-42BF-ACC7-5A5301C809E9}" type="pres">
      <dgm:prSet presAssocID="{CBD69813-08BF-4017-A687-8FE1E47E37B5}" presName="picture3" presStyleCnt="0"/>
      <dgm:spPr/>
    </dgm:pt>
    <dgm:pt modelId="{D98C653A-3DAE-4972-BF43-6BCE56D22119}" type="pres">
      <dgm:prSet presAssocID="{CBD69813-08BF-4017-A687-8FE1E47E37B5}" presName="imageRepeatNode" presStyleLbl="fgImgPlace1" presStyleIdx="2" presStyleCnt="5"/>
      <dgm:spPr/>
    </dgm:pt>
    <dgm:pt modelId="{8A5B72E3-097C-464C-9EED-0E08CABCF410}" type="pres">
      <dgm:prSet presAssocID="{ED91B9A5-5442-4981-BC89-719D43F2EF78}" presName="parTx4" presStyleLbl="node1" presStyleIdx="3" presStyleCnt="5"/>
      <dgm:spPr/>
    </dgm:pt>
    <dgm:pt modelId="{00504CB3-61C6-4791-95CB-FAC2AEE9F335}" type="pres">
      <dgm:prSet presAssocID="{152CA61E-3A84-41C3-A9E4-2A9E67BB3AB2}" presName="picture4" presStyleCnt="0"/>
      <dgm:spPr/>
    </dgm:pt>
    <dgm:pt modelId="{7BC4912A-037B-4BEE-BA47-F7A944397EE5}" type="pres">
      <dgm:prSet presAssocID="{152CA61E-3A84-41C3-A9E4-2A9E67BB3AB2}" presName="imageRepeatNode" presStyleLbl="fgImgPlace1" presStyleIdx="3" presStyleCnt="5"/>
      <dgm:spPr/>
    </dgm:pt>
    <dgm:pt modelId="{DD0E68C8-0445-46C5-B96A-FF2AB26C4947}" type="pres">
      <dgm:prSet presAssocID="{2D683153-D82E-4A2A-8FC6-D116016BD1C1}" presName="parTx5" presStyleLbl="node1" presStyleIdx="4" presStyleCnt="5"/>
      <dgm:spPr/>
    </dgm:pt>
    <dgm:pt modelId="{75873451-0A19-4FA7-AE68-DEE320F11E69}" type="pres">
      <dgm:prSet presAssocID="{2EE83057-845B-4DA0-BE66-73F044DC9167}" presName="picture5" presStyleCnt="0"/>
      <dgm:spPr/>
    </dgm:pt>
    <dgm:pt modelId="{116E3510-6CCA-4336-BEE3-FFA21CDCACA1}" type="pres">
      <dgm:prSet presAssocID="{2EE83057-845B-4DA0-BE66-73F044DC9167}" presName="imageRepeatNode" presStyleLbl="fgImgPlace1" presStyleIdx="4" presStyleCnt="5"/>
      <dgm:spPr/>
    </dgm:pt>
  </dgm:ptLst>
  <dgm:cxnLst>
    <dgm:cxn modelId="{F75BCB02-1FAD-401B-9377-18E6A403D996}" srcId="{7B7C4A2C-CC19-41EE-95B2-DC30AB64CC38}" destId="{87E0E60C-D560-4EFA-A54C-9A17681D687F}" srcOrd="2" destOrd="0" parTransId="{41A3EEE6-991A-4332-96C8-9AF02074AA9F}" sibTransId="{CBD69813-08BF-4017-A687-8FE1E47E37B5}"/>
    <dgm:cxn modelId="{75E53218-941F-466B-B568-D96F5069D8EF}" type="presOf" srcId="{2D683153-D82E-4A2A-8FC6-D116016BD1C1}" destId="{DD0E68C8-0445-46C5-B96A-FF2AB26C4947}" srcOrd="0" destOrd="0" presId="urn:microsoft.com/office/officeart/2008/layout/AscendingPictureAccentProcess"/>
    <dgm:cxn modelId="{71B6941F-5096-4D4E-AC05-31886077B3EA}" type="presOf" srcId="{7B7C4A2C-CC19-41EE-95B2-DC30AB64CC38}" destId="{7070DDE4-8D4A-4F32-B38A-0B7A041D2C59}" srcOrd="0" destOrd="0" presId="urn:microsoft.com/office/officeart/2008/layout/AscendingPictureAccentProcess"/>
    <dgm:cxn modelId="{8152FC31-F38C-4ACB-9E32-84A0B5477D2D}" type="presOf" srcId="{152CA61E-3A84-41C3-A9E4-2A9E67BB3AB2}" destId="{7BC4912A-037B-4BEE-BA47-F7A944397EE5}" srcOrd="0" destOrd="0" presId="urn:microsoft.com/office/officeart/2008/layout/AscendingPictureAccentProcess"/>
    <dgm:cxn modelId="{AFD6A635-FF15-4E6A-BD70-F974936981EA}" type="presOf" srcId="{CBD69813-08BF-4017-A687-8FE1E47E37B5}" destId="{D98C653A-3DAE-4972-BF43-6BCE56D22119}" srcOrd="0" destOrd="0" presId="urn:microsoft.com/office/officeart/2008/layout/AscendingPictureAccentProcess"/>
    <dgm:cxn modelId="{7A57E33D-B9B9-453B-9CCE-5CA2129805EE}" srcId="{7B7C4A2C-CC19-41EE-95B2-DC30AB64CC38}" destId="{FD14ED53-CD6F-446D-9F9C-63FD65E3F0BE}" srcOrd="0" destOrd="0" parTransId="{26FA565E-F0C1-4E05-B47C-C55ED6030547}" sibTransId="{4748E46B-4E95-4B64-A684-5BCD1E481D45}"/>
    <dgm:cxn modelId="{AF4D7261-C3CD-427F-A75A-C1D6BB722FF2}" type="presOf" srcId="{47A7195C-DB88-4D0A-8580-96CB3B663207}" destId="{3328167C-12E5-4261-A01E-8983050EA3FF}" srcOrd="0" destOrd="0" presId="urn:microsoft.com/office/officeart/2008/layout/AscendingPictureAccentProcess"/>
    <dgm:cxn modelId="{BF2EB962-8525-4167-AD7F-E13F8AF5D15C}" srcId="{7B7C4A2C-CC19-41EE-95B2-DC30AB64CC38}" destId="{2D683153-D82E-4A2A-8FC6-D116016BD1C1}" srcOrd="4" destOrd="0" parTransId="{6727E4BB-2978-4008-B1DA-AC8065E78897}" sibTransId="{2EE83057-845B-4DA0-BE66-73F044DC9167}"/>
    <dgm:cxn modelId="{22757C6D-DEC3-4CE6-97A2-227B8D825929}" type="presOf" srcId="{2EE83057-845B-4DA0-BE66-73F044DC9167}" destId="{116E3510-6CCA-4336-BEE3-FFA21CDCACA1}" srcOrd="0" destOrd="0" presId="urn:microsoft.com/office/officeart/2008/layout/AscendingPictureAccentProcess"/>
    <dgm:cxn modelId="{FA4B8291-28E6-4E38-A4C4-D8E782159976}" type="presOf" srcId="{C781C23B-8F08-407F-85A5-457C91D3B141}" destId="{8C7EDAC5-F86A-459B-BC16-32E814F39EBC}" srcOrd="0" destOrd="0" presId="urn:microsoft.com/office/officeart/2008/layout/AscendingPictureAccentProcess"/>
    <dgm:cxn modelId="{1A86CB91-D701-48C0-998C-78A9C2316093}" type="presOf" srcId="{87E0E60C-D560-4EFA-A54C-9A17681D687F}" destId="{9397E893-C1F8-475C-A86A-42356F9FD42B}" srcOrd="0" destOrd="0" presId="urn:microsoft.com/office/officeart/2008/layout/AscendingPictureAccentProcess"/>
    <dgm:cxn modelId="{70FCACBB-C7E5-4071-8469-1712B5565F8B}" type="presOf" srcId="{FD14ED53-CD6F-446D-9F9C-63FD65E3F0BE}" destId="{EDFED6D3-F69E-476A-A570-C3D39E702592}" srcOrd="0" destOrd="0" presId="urn:microsoft.com/office/officeart/2008/layout/AscendingPictureAccentProcess"/>
    <dgm:cxn modelId="{5841C9BE-9D20-4FA0-AB3A-E40F8172F2F8}" srcId="{7B7C4A2C-CC19-41EE-95B2-DC30AB64CC38}" destId="{47A7195C-DB88-4D0A-8580-96CB3B663207}" srcOrd="1" destOrd="0" parTransId="{51B0DD94-939C-463E-B8F9-E7A459C731E5}" sibTransId="{C781C23B-8F08-407F-85A5-457C91D3B141}"/>
    <dgm:cxn modelId="{F1121EC7-7026-4030-AC38-CAB4EC4C0BB5}" srcId="{7B7C4A2C-CC19-41EE-95B2-DC30AB64CC38}" destId="{ED91B9A5-5442-4981-BC89-719D43F2EF78}" srcOrd="3" destOrd="0" parTransId="{6ED1224D-77DC-4B15-A8BA-37A37D2F142E}" sibTransId="{152CA61E-3A84-41C3-A9E4-2A9E67BB3AB2}"/>
    <dgm:cxn modelId="{97C69AD9-7112-4C2E-B92C-4EBFB4FE58F7}" type="presOf" srcId="{ED91B9A5-5442-4981-BC89-719D43F2EF78}" destId="{8A5B72E3-097C-464C-9EED-0E08CABCF410}" srcOrd="0" destOrd="0" presId="urn:microsoft.com/office/officeart/2008/layout/AscendingPictureAccentProcess"/>
    <dgm:cxn modelId="{88D0B1E1-5F17-4A40-BE18-077EA626AB81}" type="presOf" srcId="{4748E46B-4E95-4B64-A684-5BCD1E481D45}" destId="{2D56E610-8612-4719-BC38-5C7E897F0F15}" srcOrd="0" destOrd="0" presId="urn:microsoft.com/office/officeart/2008/layout/AscendingPictureAccentProcess"/>
    <dgm:cxn modelId="{C53D4E02-C8F8-4D6A-9058-F4DDF43B0954}" type="presParOf" srcId="{7070DDE4-8D4A-4F32-B38A-0B7A041D2C59}" destId="{3F76290C-13BE-4400-9B46-0A51CF3B68B5}" srcOrd="0" destOrd="0" presId="urn:microsoft.com/office/officeart/2008/layout/AscendingPictureAccentProcess"/>
    <dgm:cxn modelId="{93C5433F-FE2B-4E86-A90E-4380A1763FB9}" type="presParOf" srcId="{7070DDE4-8D4A-4F32-B38A-0B7A041D2C59}" destId="{AC6B072D-1332-4FAA-B971-9990EC3B90AE}" srcOrd="1" destOrd="0" presId="urn:microsoft.com/office/officeart/2008/layout/AscendingPictureAccentProcess"/>
    <dgm:cxn modelId="{31EBF26D-44DE-45C1-A15F-D76818D5372C}" type="presParOf" srcId="{7070DDE4-8D4A-4F32-B38A-0B7A041D2C59}" destId="{98FFFFE5-013E-4385-BEB3-18ED4C220A36}" srcOrd="2" destOrd="0" presId="urn:microsoft.com/office/officeart/2008/layout/AscendingPictureAccentProcess"/>
    <dgm:cxn modelId="{EE4FBFF6-7CF3-4B58-BBE6-52E4015D4FA5}" type="presParOf" srcId="{7070DDE4-8D4A-4F32-B38A-0B7A041D2C59}" destId="{CD1A861B-245F-4B01-A29D-AAF32D3F7422}" srcOrd="3" destOrd="0" presId="urn:microsoft.com/office/officeart/2008/layout/AscendingPictureAccentProcess"/>
    <dgm:cxn modelId="{2B33C860-856A-4EEA-A958-46D977534273}" type="presParOf" srcId="{7070DDE4-8D4A-4F32-B38A-0B7A041D2C59}" destId="{A4642F08-9F3E-4B83-B433-7C887062547D}" srcOrd="4" destOrd="0" presId="urn:microsoft.com/office/officeart/2008/layout/AscendingPictureAccentProcess"/>
    <dgm:cxn modelId="{48CF0749-B4FD-45DF-ACE1-F26B86169CC6}" type="presParOf" srcId="{7070DDE4-8D4A-4F32-B38A-0B7A041D2C59}" destId="{48FCBF66-DC73-4EDC-A3F4-787E48D05B5E}" srcOrd="5" destOrd="0" presId="urn:microsoft.com/office/officeart/2008/layout/AscendingPictureAccentProcess"/>
    <dgm:cxn modelId="{21E50E77-CEAA-4569-AC9D-962082289CD3}" type="presParOf" srcId="{7070DDE4-8D4A-4F32-B38A-0B7A041D2C59}" destId="{F12F1889-2496-4270-8915-A76060943EE2}" srcOrd="6" destOrd="0" presId="urn:microsoft.com/office/officeart/2008/layout/AscendingPictureAccentProcess"/>
    <dgm:cxn modelId="{988E9883-5BCD-4140-9518-B5DCA5FAF553}" type="presParOf" srcId="{7070DDE4-8D4A-4F32-B38A-0B7A041D2C59}" destId="{425D980A-9F9E-4CA4-ADB9-438243D8E69B}" srcOrd="7" destOrd="0" presId="urn:microsoft.com/office/officeart/2008/layout/AscendingPictureAccentProcess"/>
    <dgm:cxn modelId="{FD64322F-9061-477E-8B50-A912A1377789}" type="presParOf" srcId="{7070DDE4-8D4A-4F32-B38A-0B7A041D2C59}" destId="{27B7E47B-DB11-47B1-97E3-067E42A9A475}" srcOrd="8" destOrd="0" presId="urn:microsoft.com/office/officeart/2008/layout/AscendingPictureAccentProcess"/>
    <dgm:cxn modelId="{5D0CCF6A-5CE4-4D58-BD72-4D5F03551254}" type="presParOf" srcId="{7070DDE4-8D4A-4F32-B38A-0B7A041D2C59}" destId="{74DBEBD3-0B62-480B-9D3B-5483FD530F2E}" srcOrd="9" destOrd="0" presId="urn:microsoft.com/office/officeart/2008/layout/AscendingPictureAccentProcess"/>
    <dgm:cxn modelId="{3BB58DB3-391F-4856-8FBA-5FF067C3F8EF}" type="presParOf" srcId="{7070DDE4-8D4A-4F32-B38A-0B7A041D2C59}" destId="{3DDC9FFE-954D-4CF4-B8EA-280FB6A36720}" srcOrd="10" destOrd="0" presId="urn:microsoft.com/office/officeart/2008/layout/AscendingPictureAccentProcess"/>
    <dgm:cxn modelId="{0CDF7322-0FE3-4E4D-B451-C46759DAA6AD}" type="presParOf" srcId="{7070DDE4-8D4A-4F32-B38A-0B7A041D2C59}" destId="{ECBA1477-1BFF-422E-A619-C97ACDC553A4}" srcOrd="11" destOrd="0" presId="urn:microsoft.com/office/officeart/2008/layout/AscendingPictureAccentProcess"/>
    <dgm:cxn modelId="{1DB6A3D1-9FC4-4F04-AF0D-37F26ADA6915}" type="presParOf" srcId="{7070DDE4-8D4A-4F32-B38A-0B7A041D2C59}" destId="{769C586E-1B4D-4035-BB0D-BC610B57C7B8}" srcOrd="12" destOrd="0" presId="urn:microsoft.com/office/officeart/2008/layout/AscendingPictureAccentProcess"/>
    <dgm:cxn modelId="{711085C4-C9A1-4B04-88A3-76D0E8DAFA8B}" type="presParOf" srcId="{7070DDE4-8D4A-4F32-B38A-0B7A041D2C59}" destId="{82C0C09E-198B-428E-AFF2-E55BED5A6B36}" srcOrd="13" destOrd="0" presId="urn:microsoft.com/office/officeart/2008/layout/AscendingPictureAccentProcess"/>
    <dgm:cxn modelId="{5A077493-BA79-400B-AEEC-EE8BF3BB4533}" type="presParOf" srcId="{7070DDE4-8D4A-4F32-B38A-0B7A041D2C59}" destId="{0867670C-1FBB-4CBB-9BE3-381D257E0C26}" srcOrd="14" destOrd="0" presId="urn:microsoft.com/office/officeart/2008/layout/AscendingPictureAccentProcess"/>
    <dgm:cxn modelId="{589B9C84-B9BC-42A6-ADBE-E8E3A55CBBCC}" type="presParOf" srcId="{7070DDE4-8D4A-4F32-B38A-0B7A041D2C59}" destId="{EDFED6D3-F69E-476A-A570-C3D39E702592}" srcOrd="15" destOrd="0" presId="urn:microsoft.com/office/officeart/2008/layout/AscendingPictureAccentProcess"/>
    <dgm:cxn modelId="{5D474493-8ED2-4035-B96E-40177DF25611}" type="presParOf" srcId="{7070DDE4-8D4A-4F32-B38A-0B7A041D2C59}" destId="{917D8D10-DA0D-4BA4-B503-E13BD3E83D0F}" srcOrd="16" destOrd="0" presId="urn:microsoft.com/office/officeart/2008/layout/AscendingPictureAccentProcess"/>
    <dgm:cxn modelId="{FC5FD113-F4D4-40DB-9FB2-0514BD954459}" type="presParOf" srcId="{917D8D10-DA0D-4BA4-B503-E13BD3E83D0F}" destId="{2D56E610-8612-4719-BC38-5C7E897F0F15}" srcOrd="0" destOrd="0" presId="urn:microsoft.com/office/officeart/2008/layout/AscendingPictureAccentProcess"/>
    <dgm:cxn modelId="{A7A33A02-C1E9-4759-AB84-B20B0BB5514A}" type="presParOf" srcId="{7070DDE4-8D4A-4F32-B38A-0B7A041D2C59}" destId="{3328167C-12E5-4261-A01E-8983050EA3FF}" srcOrd="17" destOrd="0" presId="urn:microsoft.com/office/officeart/2008/layout/AscendingPictureAccentProcess"/>
    <dgm:cxn modelId="{847635C7-40B5-44D9-92D9-7004ABF359D9}" type="presParOf" srcId="{7070DDE4-8D4A-4F32-B38A-0B7A041D2C59}" destId="{2E693A4E-092C-4674-AF8F-92AF1C2368E9}" srcOrd="18" destOrd="0" presId="urn:microsoft.com/office/officeart/2008/layout/AscendingPictureAccentProcess"/>
    <dgm:cxn modelId="{4070612D-395E-46FE-9EEE-2E14EA36E45E}" type="presParOf" srcId="{2E693A4E-092C-4674-AF8F-92AF1C2368E9}" destId="{8C7EDAC5-F86A-459B-BC16-32E814F39EBC}" srcOrd="0" destOrd="0" presId="urn:microsoft.com/office/officeart/2008/layout/AscendingPictureAccentProcess"/>
    <dgm:cxn modelId="{2BC1039A-1384-47DE-9DBA-CD1C89B47D14}" type="presParOf" srcId="{7070DDE4-8D4A-4F32-B38A-0B7A041D2C59}" destId="{9397E893-C1F8-475C-A86A-42356F9FD42B}" srcOrd="19" destOrd="0" presId="urn:microsoft.com/office/officeart/2008/layout/AscendingPictureAccentProcess"/>
    <dgm:cxn modelId="{0FF091DB-EDBB-401C-B34C-11A6D29C0D10}" type="presParOf" srcId="{7070DDE4-8D4A-4F32-B38A-0B7A041D2C59}" destId="{0941812B-2797-42BF-ACC7-5A5301C809E9}" srcOrd="20" destOrd="0" presId="urn:microsoft.com/office/officeart/2008/layout/AscendingPictureAccentProcess"/>
    <dgm:cxn modelId="{95F0B24F-62DD-4BFA-B204-2735594CEDFC}" type="presParOf" srcId="{0941812B-2797-42BF-ACC7-5A5301C809E9}" destId="{D98C653A-3DAE-4972-BF43-6BCE56D22119}" srcOrd="0" destOrd="0" presId="urn:microsoft.com/office/officeart/2008/layout/AscendingPictureAccentProcess"/>
    <dgm:cxn modelId="{CEDEA1D1-FBA9-4566-95A0-3463F7CFBAA6}" type="presParOf" srcId="{7070DDE4-8D4A-4F32-B38A-0B7A041D2C59}" destId="{8A5B72E3-097C-464C-9EED-0E08CABCF410}" srcOrd="21" destOrd="0" presId="urn:microsoft.com/office/officeart/2008/layout/AscendingPictureAccentProcess"/>
    <dgm:cxn modelId="{25E8681F-D256-4F2C-ACD3-8F5A1F43EC7B}" type="presParOf" srcId="{7070DDE4-8D4A-4F32-B38A-0B7A041D2C59}" destId="{00504CB3-61C6-4791-95CB-FAC2AEE9F335}" srcOrd="22" destOrd="0" presId="urn:microsoft.com/office/officeart/2008/layout/AscendingPictureAccentProcess"/>
    <dgm:cxn modelId="{7DEC5C67-228D-42DE-9BD3-EBF04E4C7767}" type="presParOf" srcId="{00504CB3-61C6-4791-95CB-FAC2AEE9F335}" destId="{7BC4912A-037B-4BEE-BA47-F7A944397EE5}" srcOrd="0" destOrd="0" presId="urn:microsoft.com/office/officeart/2008/layout/AscendingPictureAccentProcess"/>
    <dgm:cxn modelId="{33B1E10D-9A43-4120-8983-27798E717D9F}" type="presParOf" srcId="{7070DDE4-8D4A-4F32-B38A-0B7A041D2C59}" destId="{DD0E68C8-0445-46C5-B96A-FF2AB26C4947}" srcOrd="23" destOrd="0" presId="urn:microsoft.com/office/officeart/2008/layout/AscendingPictureAccentProcess"/>
    <dgm:cxn modelId="{0BF04765-F3F7-4BEB-8B61-8267252FC76A}" type="presParOf" srcId="{7070DDE4-8D4A-4F32-B38A-0B7A041D2C59}" destId="{75873451-0A19-4FA7-AE68-DEE320F11E69}" srcOrd="24" destOrd="0" presId="urn:microsoft.com/office/officeart/2008/layout/AscendingPictureAccentProcess"/>
    <dgm:cxn modelId="{741D0B44-5D7E-4010-BE65-4289AB1B83F5}" type="presParOf" srcId="{75873451-0A19-4FA7-AE68-DEE320F11E69}" destId="{116E3510-6CCA-4336-BEE3-FFA21CDCACA1}" srcOrd="0" destOrd="0" presId="urn:microsoft.com/office/officeart/2008/layout/AscendingPictureAccent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F76290C-13BE-4400-9B46-0A51CF3B68B5}">
      <dsp:nvSpPr>
        <dsp:cNvPr id="0" name=""/>
        <dsp:cNvSpPr/>
      </dsp:nvSpPr>
      <dsp:spPr>
        <a:xfrm>
          <a:off x="3972586" y="4846925"/>
          <a:ext cx="91335" cy="9133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C6B072D-1332-4FAA-B971-9990EC3B90AE}">
      <dsp:nvSpPr>
        <dsp:cNvPr id="0" name=""/>
        <dsp:cNvSpPr/>
      </dsp:nvSpPr>
      <dsp:spPr>
        <a:xfrm>
          <a:off x="3770115" y="4929212"/>
          <a:ext cx="91335" cy="9133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FFFFE5-013E-4385-BEB3-18ED4C220A36}">
      <dsp:nvSpPr>
        <dsp:cNvPr id="0" name=""/>
        <dsp:cNvSpPr/>
      </dsp:nvSpPr>
      <dsp:spPr>
        <a:xfrm>
          <a:off x="3563172" y="4997235"/>
          <a:ext cx="91335" cy="9133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1A861B-245F-4B01-A29D-AAF32D3F7422}">
      <dsp:nvSpPr>
        <dsp:cNvPr id="0" name=""/>
        <dsp:cNvSpPr/>
      </dsp:nvSpPr>
      <dsp:spPr>
        <a:xfrm>
          <a:off x="3353036" y="5049899"/>
          <a:ext cx="91335" cy="9133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642F08-9F3E-4B83-B433-7C887062547D}">
      <dsp:nvSpPr>
        <dsp:cNvPr id="0" name=""/>
        <dsp:cNvSpPr/>
      </dsp:nvSpPr>
      <dsp:spPr>
        <a:xfrm>
          <a:off x="5077557" y="4050387"/>
          <a:ext cx="91335" cy="9133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FCBF66-DC73-4EDC-A3F4-787E48D05B5E}">
      <dsp:nvSpPr>
        <dsp:cNvPr id="0" name=""/>
        <dsp:cNvSpPr/>
      </dsp:nvSpPr>
      <dsp:spPr>
        <a:xfrm>
          <a:off x="4917241" y="4212766"/>
          <a:ext cx="91335" cy="9133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2F1889-2496-4270-8915-A76060943EE2}">
      <dsp:nvSpPr>
        <dsp:cNvPr id="0" name=""/>
        <dsp:cNvSpPr/>
      </dsp:nvSpPr>
      <dsp:spPr>
        <a:xfrm>
          <a:off x="5741178" y="3062943"/>
          <a:ext cx="91335" cy="9133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5D980A-9F9E-4CA4-ADB9-438243D8E69B}">
      <dsp:nvSpPr>
        <dsp:cNvPr id="0" name=""/>
        <dsp:cNvSpPr/>
      </dsp:nvSpPr>
      <dsp:spPr>
        <a:xfrm>
          <a:off x="6097579" y="1859908"/>
          <a:ext cx="91335" cy="9133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7B7E47B-DB11-47B1-97E3-067E42A9A475}">
      <dsp:nvSpPr>
        <dsp:cNvPr id="0" name=""/>
        <dsp:cNvSpPr/>
      </dsp:nvSpPr>
      <dsp:spPr>
        <a:xfrm>
          <a:off x="5919379" y="436892"/>
          <a:ext cx="91335" cy="9133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DBEBD3-0B62-480B-9D3B-5483FD530F2E}">
      <dsp:nvSpPr>
        <dsp:cNvPr id="0" name=""/>
        <dsp:cNvSpPr/>
      </dsp:nvSpPr>
      <dsp:spPr>
        <a:xfrm>
          <a:off x="6052231" y="334307"/>
          <a:ext cx="91335" cy="9133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DC9FFE-954D-4CF4-B8EA-280FB6A36720}">
      <dsp:nvSpPr>
        <dsp:cNvPr id="0" name=""/>
        <dsp:cNvSpPr/>
      </dsp:nvSpPr>
      <dsp:spPr>
        <a:xfrm>
          <a:off x="6185083" y="231174"/>
          <a:ext cx="91335" cy="9133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BA1477-1BFF-422E-A619-C97ACDC553A4}">
      <dsp:nvSpPr>
        <dsp:cNvPr id="0" name=""/>
        <dsp:cNvSpPr/>
      </dsp:nvSpPr>
      <dsp:spPr>
        <a:xfrm>
          <a:off x="6318574" y="334307"/>
          <a:ext cx="91335" cy="9133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69C586E-1B4D-4035-BB0D-BC610B57C7B8}">
      <dsp:nvSpPr>
        <dsp:cNvPr id="0" name=""/>
        <dsp:cNvSpPr/>
      </dsp:nvSpPr>
      <dsp:spPr>
        <a:xfrm>
          <a:off x="6451426" y="436892"/>
          <a:ext cx="91335" cy="9133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2C0C09E-198B-428E-AFF2-E55BED5A6B36}">
      <dsp:nvSpPr>
        <dsp:cNvPr id="0" name=""/>
        <dsp:cNvSpPr/>
      </dsp:nvSpPr>
      <dsp:spPr>
        <a:xfrm>
          <a:off x="6185083" y="448412"/>
          <a:ext cx="91335" cy="9133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67670C-1FBB-4CBB-9BE3-381D257E0C26}">
      <dsp:nvSpPr>
        <dsp:cNvPr id="0" name=""/>
        <dsp:cNvSpPr/>
      </dsp:nvSpPr>
      <dsp:spPr>
        <a:xfrm>
          <a:off x="6185083" y="665650"/>
          <a:ext cx="91335" cy="9133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FED6D3-F69E-476A-A570-C3D39E702592}">
      <dsp:nvSpPr>
        <dsp:cNvPr id="0" name=""/>
        <dsp:cNvSpPr/>
      </dsp:nvSpPr>
      <dsp:spPr>
        <a:xfrm>
          <a:off x="2845580" y="5225032"/>
          <a:ext cx="1967869" cy="52773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6532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EDA</a:t>
          </a:r>
          <a:endParaRPr lang="en-IN" sz="1300" kern="1200" dirty="0"/>
        </a:p>
      </dsp:txBody>
      <dsp:txXfrm>
        <a:off x="2871342" y="5250794"/>
        <a:ext cx="1916345" cy="476209"/>
      </dsp:txXfrm>
    </dsp:sp>
    <dsp:sp modelId="{2D56E610-8612-4719-BC38-5C7E897F0F15}">
      <dsp:nvSpPr>
        <dsp:cNvPr id="0" name=""/>
        <dsp:cNvSpPr/>
      </dsp:nvSpPr>
      <dsp:spPr>
        <a:xfrm>
          <a:off x="2299801" y="4707995"/>
          <a:ext cx="912718" cy="912288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3000" r="-23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328167C-12E5-4261-A01E-8983050EA3FF}">
      <dsp:nvSpPr>
        <dsp:cNvPr id="0" name=""/>
        <dsp:cNvSpPr/>
      </dsp:nvSpPr>
      <dsp:spPr>
        <a:xfrm>
          <a:off x="4574572" y="4601297"/>
          <a:ext cx="1967869" cy="52773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6532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Data Visualization</a:t>
          </a:r>
          <a:endParaRPr lang="en-IN" sz="1300" kern="1200" dirty="0"/>
        </a:p>
      </dsp:txBody>
      <dsp:txXfrm>
        <a:off x="4600334" y="4627059"/>
        <a:ext cx="1916345" cy="476209"/>
      </dsp:txXfrm>
    </dsp:sp>
    <dsp:sp modelId="{8C7EDAC5-F86A-459B-BC16-32E814F39EBC}">
      <dsp:nvSpPr>
        <dsp:cNvPr id="0" name=""/>
        <dsp:cNvSpPr/>
      </dsp:nvSpPr>
      <dsp:spPr>
        <a:xfrm>
          <a:off x="4028793" y="4084260"/>
          <a:ext cx="912718" cy="912288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7000" r="-37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397E893-C1F8-475C-A86A-42356F9FD42B}">
      <dsp:nvSpPr>
        <dsp:cNvPr id="0" name=""/>
        <dsp:cNvSpPr/>
      </dsp:nvSpPr>
      <dsp:spPr>
        <a:xfrm>
          <a:off x="5512200" y="3699980"/>
          <a:ext cx="1967869" cy="52773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6532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Feature Engineering</a:t>
          </a:r>
          <a:endParaRPr lang="en-IN" sz="1300" kern="1200" dirty="0"/>
        </a:p>
      </dsp:txBody>
      <dsp:txXfrm>
        <a:off x="5537962" y="3725742"/>
        <a:ext cx="1916345" cy="476209"/>
      </dsp:txXfrm>
    </dsp:sp>
    <dsp:sp modelId="{D98C653A-3DAE-4972-BF43-6BCE56D22119}">
      <dsp:nvSpPr>
        <dsp:cNvPr id="0" name=""/>
        <dsp:cNvSpPr/>
      </dsp:nvSpPr>
      <dsp:spPr>
        <a:xfrm>
          <a:off x="4966421" y="3182944"/>
          <a:ext cx="912718" cy="912288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5000" r="-4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A5B72E3-097C-464C-9EED-0E08CABCF410}">
      <dsp:nvSpPr>
        <dsp:cNvPr id="0" name=""/>
        <dsp:cNvSpPr/>
      </dsp:nvSpPr>
      <dsp:spPr>
        <a:xfrm>
          <a:off x="6002092" y="2541380"/>
          <a:ext cx="1967869" cy="52773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6532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Model Building and evaluation</a:t>
          </a:r>
          <a:endParaRPr lang="en-IN" sz="1300" kern="1200" dirty="0"/>
        </a:p>
      </dsp:txBody>
      <dsp:txXfrm>
        <a:off x="6027854" y="2567142"/>
        <a:ext cx="1916345" cy="476209"/>
      </dsp:txXfrm>
    </dsp:sp>
    <dsp:sp modelId="{7BC4912A-037B-4BEE-BA47-F7A944397EE5}">
      <dsp:nvSpPr>
        <dsp:cNvPr id="0" name=""/>
        <dsp:cNvSpPr/>
      </dsp:nvSpPr>
      <dsp:spPr>
        <a:xfrm>
          <a:off x="5456313" y="2024343"/>
          <a:ext cx="912718" cy="912288"/>
        </a:xfrm>
        <a:prstGeom prst="ellipse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4000" r="-54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D0E68C8-0445-46C5-B96A-FF2AB26C4947}">
      <dsp:nvSpPr>
        <dsp:cNvPr id="0" name=""/>
        <dsp:cNvSpPr/>
      </dsp:nvSpPr>
      <dsp:spPr>
        <a:xfrm>
          <a:off x="6274822" y="1361933"/>
          <a:ext cx="1967869" cy="52773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6532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Model deployment</a:t>
          </a:r>
          <a:endParaRPr lang="en-IN" sz="1300" kern="1200" dirty="0"/>
        </a:p>
      </dsp:txBody>
      <dsp:txXfrm>
        <a:off x="6300584" y="1387695"/>
        <a:ext cx="1916345" cy="476209"/>
      </dsp:txXfrm>
    </dsp:sp>
    <dsp:sp modelId="{116E3510-6CCA-4336-BEE3-FFA21CDCACA1}">
      <dsp:nvSpPr>
        <dsp:cNvPr id="0" name=""/>
        <dsp:cNvSpPr/>
      </dsp:nvSpPr>
      <dsp:spPr>
        <a:xfrm>
          <a:off x="5729043" y="844897"/>
          <a:ext cx="912718" cy="912288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5000" b="-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AscendingPictureAccentProcess">
  <dgm:title val=""/>
  <dgm:desc val=""/>
  <dgm:catLst>
    <dgm:cat type="process" pri="22500"/>
    <dgm:cat type="picture" pri="16000"/>
    <dgm:cat type="pictureconvert" pri="1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choose name="Name3">
          <dgm:if name="Name4" func="var" arg="dir" op="equ" val="norm">
            <dgm:choose name="Name5">
              <dgm:if name="Name6" axis="des" func="maxDepth" op="gt" val="1">
                <dgm:alg type="composite">
                  <dgm:param type="ar" val="2.7"/>
                </dgm:alg>
                <dgm:constrLst>
                  <dgm:constr type="primFontSz" for="ch" forName="parTx1" op="equ" val="65"/>
                  <dgm:constr type="primFontSz" for="ch" forName="desTx1" op="equ" val="65"/>
                  <dgm:constr type="userD" refType="w" fact="0.0247"/>
                  <dgm:constr type="l" for="ch" forName="parTx1" refType="w" fact="0.2711"/>
                  <dgm:constr type="t" for="ch" forName="parTx1" refType="h" fact="0.9603"/>
                  <dgm:constr type="w" for="ch" forName="parTx1" refType="w" fact="0.5325"/>
                  <dgm:constr type="h" for="ch" forName="parTx1" refType="h" fact="0.3856"/>
                  <dgm:constr type="ctrX" for="ch" forName="picture1" refType="w" fact="0.2469"/>
                  <dgm:constr type="ctrY" for="ch" forName="picture1" refType="h" fact="0.9"/>
                  <dgm:constr type="w" for="ch" forName="picture1" refType="w" fact="0.2469"/>
                  <dgm:constr type="h" for="ch" forName="picture1" refType="h" fact="0.6667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</dgm:constrLst>
              </dgm:if>
              <dgm:else name="Name7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userD" refType="w" fact="0.0333"/>
                  <dgm:constr type="l" for="ch" forName="parTx1" refType="w" fact="0.366"/>
                  <dgm:constr type="t" for="ch" forName="parTx1" refType="h" fact="0.7113"/>
                  <dgm:constr type="w" for="ch" forName="parTx1" refType="w" fact="0.7189"/>
                  <dgm:constr type="h" for="ch" forName="parTx1" refType="h" fact="0.3856"/>
                  <dgm:constr type="ctrX" for="ch" forName="picture1" refType="w" fact="0.3333"/>
                  <dgm:constr type="ctrY" for="ch" forName="picture1" refType="h" fact="0.6667"/>
                  <dgm:constr type="w" for="ch" forName="picture1" refType="w" fact="0.3333"/>
                  <dgm:constr type="h" for="ch" forName="picture1" refType="h" fact="0.6667"/>
                </dgm:constrLst>
              </dgm:else>
            </dgm:choose>
          </dgm:if>
          <dgm:else name="Name8">
            <dgm:choose name="Name9">
              <dgm:if name="Name10" axis="des" func="maxDepth" op="gt" val="1">
                <dgm:alg type="composite">
                  <dgm:param type="ar" val="2.7"/>
                </dgm:alg>
                <dgm:constrLst>
                  <dgm:constr type="primFontSz" for="ch" forName="parTx1" op="equ" val="65"/>
                  <dgm:constr type="primFontSz" for="ch" forName="desTx1" op="equ" val="65"/>
                  <dgm:constr type="userD" refType="w" fact="0.0247"/>
                  <dgm:constr type="r" for="ch" forName="parTx1" refType="w" fact="0.7289"/>
                  <dgm:constr type="t" for="ch" forName="parTx1" refType="h" fact="0.9603"/>
                  <dgm:constr type="w" for="ch" forName="parTx1" refType="w" fact="0.5325"/>
                  <dgm:constr type="h" for="ch" forName="parTx1" refType="h" fact="0.3856"/>
                  <dgm:constr type="ctrX" for="ch" forName="picture1" refType="w" fact="0.7531"/>
                  <dgm:constr type="ctrY" for="ch" forName="picture1" refType="h" fact="0.9"/>
                  <dgm:constr type="w" for="ch" forName="picture1" refType="w" fact="0.2469"/>
                  <dgm:constr type="h" for="ch" forName="picture1" refType="h" fact="0.6667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</dgm:constrLst>
              </dgm:if>
              <dgm:else name="Name1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userD" refType="w" fact="0.0333"/>
                  <dgm:constr type="r" for="ch" forName="parTx1" refType="w" fact="0.634"/>
                  <dgm:constr type="t" for="ch" forName="parTx1" refType="h" fact="0.7113"/>
                  <dgm:constr type="w" for="ch" forName="parTx1" refType="w" fact="0.7189"/>
                  <dgm:constr type="h" for="ch" forName="parTx1" refType="h" fact="0.3856"/>
                  <dgm:constr type="ctrX" for="ch" forName="picture1" refType="w" fact="0.6667"/>
                  <dgm:constr type="ctrY" for="ch" forName="picture1" refType="h" fact="0.6667"/>
                  <dgm:constr type="w" for="ch" forName="picture1" refType="w" fact="0.3333"/>
                  <dgm:constr type="h" for="ch" forName="picture1" refType="h" fact="0.6667"/>
                </dgm:constrLst>
              </dgm:else>
            </dgm:choose>
          </dgm:else>
        </dgm:choose>
      </dgm:if>
      <dgm:if name="Name12" axis="ch" ptType="node" func="cnt" op="equ" val="2">
        <dgm:choose name="Name13">
          <dgm:if name="Name14" func="var" arg="dir" op="equ" val="norm">
            <dgm:choose name="Name15">
              <dgm:if name="Name16" axis="des" func="maxDepth" op="gt" val="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userD" refType="w" fact="0.0188"/>
                  <dgm:constr type="ctrX" for="ch" forName="dot1" refType="w" fact="0.3221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3056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2859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3095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3346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3597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3848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41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3597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3597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l" for="ch" forName="parTx1" refType="w" fact="0.197"/>
                  <dgm:constr type="t" for="ch" forName="parTx1" refType="h" fact="0.8169"/>
                  <dgm:constr type="w" for="ch" forName="parTx1" refType="w" fact="0.4064"/>
                  <dgm:constr type="h" for="ch" forName="parTx1" refType="h" fact="0.218"/>
                  <dgm:constr type="ctrX" for="ch" forName="picture1" refType="w" fact="0.1785"/>
                  <dgm:constr type="ctrY" for="ch" forName="picture1" refType="h" fact="0.7834"/>
                  <dgm:constr type="w" for="ch" forName="picture1" refType="w" fact="0.1884"/>
                  <dgm:constr type="h" for="ch" forName="picture1" refType="h" fact="0.3768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688"/>
                  <dgm:constr type="t" for="ch" forName="parTx2" refType="h" fact="0.3905"/>
                  <dgm:constr type="w" for="ch" forName="parTx2" refType="w" fact="0.4064"/>
                  <dgm:constr type="h" for="ch" forName="parTx2" refType="h" fact="0.218"/>
                  <dgm:constr type="ctrX" for="ch" forName="picture2" refType="w" fact="0.3503"/>
                  <dgm:constr type="ctrY" for="ch" forName="picture2" refType="h" fact="0.357"/>
                  <dgm:constr type="w" for="ch" forName="picture2" refType="w" fact="0.1884"/>
                  <dgm:constr type="h" for="ch" forName="picture2" refType="h" fact="0.3768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</dgm:constrLst>
              </dgm:if>
              <dgm:else name="Name17">
                <dgm:alg type="composite">
                  <dgm:param type="ar" val="1.507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userD" refType="w" fact="0.025"/>
                  <dgm:constr type="ctrX" for="ch" forName="dot1" refType="w" fact="0.4274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4055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3794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4106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444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4773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5106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544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4773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4773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l" for="ch" forName="parTx1" refType="w" fact="0.2614"/>
                  <dgm:constr type="t" for="ch" forName="parTx1" refType="h" fact="0.8086"/>
                  <dgm:constr type="w" for="ch" forName="parTx1" refType="w" fact="0.5392"/>
                  <dgm:constr type="h" for="ch" forName="parTx1" refType="h" fact="0.218"/>
                  <dgm:constr type="ctrX" for="ch" forName="picture1" refType="w" fact="0.2369"/>
                  <dgm:constr type="ctrY" for="ch" forName="picture1" refType="h" fact="0.7834"/>
                  <dgm:constr type="w" for="ch" forName="picture1" refType="w" fact="0.25"/>
                  <dgm:constr type="h" for="ch" forName="picture1" refType="h" fact="0.3768"/>
                  <dgm:constr type="l" for="ch" forName="parTx2" refType="w" fact="0.4893"/>
                  <dgm:constr type="t" for="ch" forName="parTx2" refType="h" fact="0.3822"/>
                  <dgm:constr type="w" for="ch" forName="parTx2" refType="w" fact="0.5392"/>
                  <dgm:constr type="h" for="ch" forName="parTx2" refType="h" fact="0.218"/>
                  <dgm:constr type="ctrX" for="ch" forName="picture2" refType="w" fact="0.4648"/>
                  <dgm:constr type="ctrY" for="ch" forName="picture2" refType="h" fact="0.357"/>
                  <dgm:constr type="w" for="ch" forName="picture2" refType="w" fact="0.25"/>
                  <dgm:constr type="h" for="ch" forName="picture2" refType="h" fact="0.3768"/>
                </dgm:constrLst>
              </dgm:else>
            </dgm:choose>
          </dgm:if>
          <dgm:else name="Name18">
            <dgm:choose name="Name19">
              <dgm:if name="Name20" axis="des" func="maxDepth" op="gt" val="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userD" refType="w" fact="0.0188"/>
                  <dgm:constr type="ctrX" for="ch" forName="dot1" refType="w" fact="0.6779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6944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7141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6905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6654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6403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6152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59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6403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6403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r" for="ch" forName="parTx1" refType="w" fact="0.803"/>
                  <dgm:constr type="t" for="ch" forName="parTx1" refType="h" fact="0.8169"/>
                  <dgm:constr type="w" for="ch" forName="parTx1" refType="w" fact="0.4064"/>
                  <dgm:constr type="h" for="ch" forName="parTx1" refType="h" fact="0.218"/>
                  <dgm:constr type="ctrX" for="ch" forName="picture1" refType="w" fact="0.8215"/>
                  <dgm:constr type="ctrY" for="ch" forName="picture1" refType="h" fact="0.7834"/>
                  <dgm:constr type="w" for="ch" forName="picture1" refType="w" fact="0.1884"/>
                  <dgm:constr type="h" for="ch" forName="picture1" refType="h" fact="0.3768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312"/>
                  <dgm:constr type="t" for="ch" forName="parTx2" refType="h" fact="0.3905"/>
                  <dgm:constr type="w" for="ch" forName="parTx2" refType="w" fact="0.4064"/>
                  <dgm:constr type="h" for="ch" forName="parTx2" refType="h" fact="0.218"/>
                  <dgm:constr type="ctrX" for="ch" forName="picture2" refType="w" fact="0.6497"/>
                  <dgm:constr type="ctrY" for="ch" forName="picture2" refType="h" fact="0.357"/>
                  <dgm:constr type="w" for="ch" forName="picture2" refType="w" fact="0.1884"/>
                  <dgm:constr type="h" for="ch" forName="picture2" refType="h" fact="0.3768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</dgm:constrLst>
              </dgm:if>
              <dgm:else name="Name21">
                <dgm:alg type="composite">
                  <dgm:param type="ar" val="1.507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userD" refType="w" fact="0.025"/>
                  <dgm:constr type="ctrX" for="ch" forName="dot1" refType="w" fact="0.5726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5945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6206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5894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556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5227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4894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456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5227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5227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r" for="ch" forName="parTx1" refType="w" fact="0.7386"/>
                  <dgm:constr type="t" for="ch" forName="parTx1" refType="h" fact="0.8086"/>
                  <dgm:constr type="w" for="ch" forName="parTx1" refType="w" fact="0.5392"/>
                  <dgm:constr type="h" for="ch" forName="parTx1" refType="h" fact="0.218"/>
                  <dgm:constr type="ctrX" for="ch" forName="picture1" refType="w" fact="0.7631"/>
                  <dgm:constr type="ctrY" for="ch" forName="picture1" refType="h" fact="0.7834"/>
                  <dgm:constr type="w" for="ch" forName="picture1" refType="w" fact="0.25"/>
                  <dgm:constr type="h" for="ch" forName="picture1" refType="h" fact="0.3768"/>
                  <dgm:constr type="r" for="ch" forName="parTx2" refType="w" fact="0.5107"/>
                  <dgm:constr type="t" for="ch" forName="parTx2" refType="h" fact="0.3822"/>
                  <dgm:constr type="w" for="ch" forName="parTx2" refType="w" fact="0.5392"/>
                  <dgm:constr type="h" for="ch" forName="parTx2" refType="h" fact="0.218"/>
                  <dgm:constr type="ctrX" for="ch" forName="picture2" refType="w" fact="0.5352"/>
                  <dgm:constr type="ctrY" for="ch" forName="picture2" refType="h" fact="0.357"/>
                  <dgm:constr type="w" for="ch" forName="picture2" refType="w" fact="0.25"/>
                  <dgm:constr type="h" for="ch" forName="picture2" refType="h" fact="0.3768"/>
                </dgm:constrLst>
              </dgm:else>
            </dgm:choose>
          </dgm:else>
        </dgm:choose>
      </dgm:if>
      <dgm:if name="Name22" axis="ch" ptType="node" func="cnt" op="equ" val="3">
        <dgm:choose name="Name23">
          <dgm:if name="Name24" func="var" arg="dir" op="equ" val="norm">
            <dgm:choose name="Name25">
              <dgm:if name="Name26" axis="des" func="maxDepth" op="gt" val="1">
                <dgm:alg type="composite">
                  <dgm:param type="ar" val="1.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userD" refType="w" fact="0.0162"/>
                  <dgm:constr type="ctrX" for="ch" forName="dot1" refType="w" fact="0.2981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2676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2357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4445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4323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4236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446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4685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491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5135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4685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4685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l" for="ch" forName="parTx1" refType="w" fact="0.1487"/>
                  <dgm:constr type="t" for="ch" forName="parTx1" refType="h" fact="0.8596"/>
                  <dgm:constr type="w" for="ch" forName="parTx1" refType="w" fact="0.3491"/>
                  <dgm:constr type="h" for="ch" forName="parTx1" refType="h" fact="0.1638"/>
                  <dgm:constr type="ctrX" for="ch" forName="picture1" refType="w" fact="0.1328"/>
                  <dgm:constr type="ctrY" for="ch" forName="picture1" refType="h" fact="0.8361"/>
                  <dgm:constr type="w" for="ch" forName="picture1" refType="w" fact="0.1618"/>
                  <dgm:constr type="h" for="ch" forName="picture1" refType="h" fact="0.2832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732"/>
                  <dgm:constr type="t" for="ch" forName="parTx2" refType="h" fact="0.6469"/>
                  <dgm:constr type="w" for="ch" forName="parTx2" refType="w" fact="0.3491"/>
                  <dgm:constr type="h" for="ch" forName="parTx2" refType="h" fact="0.1638"/>
                  <dgm:constr type="ctrX" for="ch" forName="picture2" refType="w" fact="0.3573"/>
                  <dgm:constr type="ctrY" for="ch" forName="picture2" refType="h" fact="0.6234"/>
                  <dgm:constr type="w" for="ch" forName="picture2" refType="w" fact="0.1618"/>
                  <dgm:constr type="h" for="ch" forName="picture2" refType="h" fact="0.2832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4763"/>
                  <dgm:constr type="t" for="ch" forName="parTx3" refType="h" fact="0.3243"/>
                  <dgm:constr type="w" for="ch" forName="parTx3" refType="w" fact="0.3491"/>
                  <dgm:constr type="h" for="ch" forName="parTx3" refType="h" fact="0.1638"/>
                  <dgm:constr type="ctrX" for="ch" forName="picture3" refType="w" fact="0.4604"/>
                  <dgm:constr type="ctrY" for="ch" forName="picture3" refType="h" fact="0.3008"/>
                  <dgm:constr type="w" for="ch" forName="picture3" refType="w" fact="0.1618"/>
                  <dgm:constr type="h" for="ch" forName="picture3" refType="h" fact="0.2832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</dgm:constrLst>
              </dgm:if>
              <dgm:else name="Name27">
                <dgm:alg type="composite">
                  <dgm:param type="ar" val="1.416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userD" refType="w" fact="0.02"/>
                  <dgm:constr type="ctrX" for="ch" forName="dot1" refType="w" fact="0.3684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3307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2912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5494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5342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5234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5512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579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6068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6346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579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579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l" for="ch" forName="parTx1" refType="w" fact="0.1837"/>
                  <dgm:constr type="t" for="ch" forName="parTx1" refType="h" fact="0.8551"/>
                  <dgm:constr type="w" for="ch" forName="parTx1" refType="w" fact="0.4314"/>
                  <dgm:constr type="h" for="ch" forName="parTx1" refType="h" fact="0.1638"/>
                  <dgm:constr type="ctrX" for="ch" forName="picture1" refType="w" fact="0.1641"/>
                  <dgm:constr type="ctrY" for="ch" forName="picture1" refType="h" fact="0.8361"/>
                  <dgm:constr type="w" for="ch" forName="picture1" refType="w" fact="0.2"/>
                  <dgm:constr type="h" for="ch" forName="picture1" refType="h" fact="0.2832"/>
                  <dgm:constr type="l" for="ch" forName="parTx2" refType="w" fact="0.4612"/>
                  <dgm:constr type="t" for="ch" forName="parTx2" refType="h" fact="0.6424"/>
                  <dgm:constr type="w" for="ch" forName="parTx2" refType="w" fact="0.4314"/>
                  <dgm:constr type="h" for="ch" forName="parTx2" refType="h" fact="0.1638"/>
                  <dgm:constr type="ctrX" for="ch" forName="picture2" refType="w" fact="0.4416"/>
                  <dgm:constr type="ctrY" for="ch" forName="picture2" refType="h" fact="0.6234"/>
                  <dgm:constr type="w" for="ch" forName="picture2" refType="w" fact="0.2"/>
                  <dgm:constr type="h" for="ch" forName="picture2" refType="h" fact="0.2832"/>
                  <dgm:constr type="l" for="ch" forName="parTx3" refType="w" fact="0.5886"/>
                  <dgm:constr type="t" for="ch" forName="parTx3" refType="h" fact="0.3198"/>
                  <dgm:constr type="w" for="ch" forName="parTx3" refType="w" fact="0.4314"/>
                  <dgm:constr type="h" for="ch" forName="parTx3" refType="h" fact="0.1638"/>
                  <dgm:constr type="ctrX" for="ch" forName="picture3" refType="w" fact="0.569"/>
                  <dgm:constr type="ctrY" for="ch" forName="picture3" refType="h" fact="0.3008"/>
                  <dgm:constr type="w" for="ch" forName="picture3" refType="w" fact="0.2"/>
                  <dgm:constr type="h" for="ch" forName="picture3" refType="h" fact="0.2832"/>
                </dgm:constrLst>
              </dgm:else>
            </dgm:choose>
          </dgm:if>
          <dgm:else name="Name28">
            <dgm:choose name="Name29">
              <dgm:if name="Name30" axis="des" func="maxDepth" op="gt" val="1">
                <dgm:alg type="composite">
                  <dgm:param type="ar" val="1.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userD" refType="w" fact="0.0162"/>
                  <dgm:constr type="ctrX" for="ch" forName="dot1" refType="w" fact="0.7019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7324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7643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5555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5677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5764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554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5315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509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4865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5315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5315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r" for="ch" forName="parTx1" refType="w" fact="0.8513"/>
                  <dgm:constr type="t" for="ch" forName="parTx1" refType="h" fact="0.8596"/>
                  <dgm:constr type="w" for="ch" forName="parTx1" refType="w" fact="0.3491"/>
                  <dgm:constr type="h" for="ch" forName="parTx1" refType="h" fact="0.1638"/>
                  <dgm:constr type="ctrX" for="ch" forName="picture1" refType="w" fact="0.8672"/>
                  <dgm:constr type="ctrY" for="ch" forName="picture1" refType="h" fact="0.8361"/>
                  <dgm:constr type="w" for="ch" forName="picture1" refType="w" fact="0.1618"/>
                  <dgm:constr type="h" for="ch" forName="picture1" refType="h" fact="0.2832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268"/>
                  <dgm:constr type="t" for="ch" forName="parTx2" refType="h" fact="0.6469"/>
                  <dgm:constr type="w" for="ch" forName="parTx2" refType="w" fact="0.3491"/>
                  <dgm:constr type="h" for="ch" forName="parTx2" refType="h" fact="0.1638"/>
                  <dgm:constr type="ctrX" for="ch" forName="picture2" refType="w" fact="0.6427"/>
                  <dgm:constr type="ctrY" for="ch" forName="picture2" refType="h" fact="0.6234"/>
                  <dgm:constr type="w" for="ch" forName="picture2" refType="w" fact="0.1618"/>
                  <dgm:constr type="h" for="ch" forName="picture2" refType="h" fact="0.2832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5237"/>
                  <dgm:constr type="t" for="ch" forName="parTx3" refType="h" fact="0.3243"/>
                  <dgm:constr type="w" for="ch" forName="parTx3" refType="w" fact="0.3491"/>
                  <dgm:constr type="h" for="ch" forName="parTx3" refType="h" fact="0.1638"/>
                  <dgm:constr type="ctrX" for="ch" forName="picture3" refType="w" fact="0.5396"/>
                  <dgm:constr type="ctrY" for="ch" forName="picture3" refType="h" fact="0.3008"/>
                  <dgm:constr type="w" for="ch" forName="picture3" refType="w" fact="0.1618"/>
                  <dgm:constr type="h" for="ch" forName="picture3" refType="h" fact="0.2832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</dgm:constrLst>
              </dgm:if>
              <dgm:else name="Name31">
                <dgm:alg type="composite">
                  <dgm:param type="ar" val="1.416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userD" refType="w" fact="0.02"/>
                  <dgm:constr type="ctrX" for="ch" forName="dot1" refType="w" fact="0.6316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6693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7088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4506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4658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4766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4488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421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3932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3654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421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421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r" for="ch" forName="parTx1" refType="w" fact="0.8163"/>
                  <dgm:constr type="t" for="ch" forName="parTx1" refType="h" fact="0.8551"/>
                  <dgm:constr type="w" for="ch" forName="parTx1" refType="w" fact="0.4314"/>
                  <dgm:constr type="h" for="ch" forName="parTx1" refType="h" fact="0.1638"/>
                  <dgm:constr type="ctrX" for="ch" forName="picture1" refType="w" fact="0.8359"/>
                  <dgm:constr type="ctrY" for="ch" forName="picture1" refType="h" fact="0.8361"/>
                  <dgm:constr type="w" for="ch" forName="picture1" refType="w" fact="0.2"/>
                  <dgm:constr type="h" for="ch" forName="picture1" refType="h" fact="0.2832"/>
                  <dgm:constr type="r" for="ch" forName="parTx2" refType="w" fact="0.5388"/>
                  <dgm:constr type="t" for="ch" forName="parTx2" refType="h" fact="0.6424"/>
                  <dgm:constr type="w" for="ch" forName="parTx2" refType="w" fact="0.4314"/>
                  <dgm:constr type="h" for="ch" forName="parTx2" refType="h" fact="0.1638"/>
                  <dgm:constr type="ctrX" for="ch" forName="picture2" refType="w" fact="0.5584"/>
                  <dgm:constr type="ctrY" for="ch" forName="picture2" refType="h" fact="0.6234"/>
                  <dgm:constr type="w" for="ch" forName="picture2" refType="w" fact="0.2"/>
                  <dgm:constr type="h" for="ch" forName="picture2" refType="h" fact="0.2832"/>
                  <dgm:constr type="r" for="ch" forName="parTx3" refType="w" fact="0.4114"/>
                  <dgm:constr type="t" for="ch" forName="parTx3" refType="h" fact="0.3198"/>
                  <dgm:constr type="w" for="ch" forName="parTx3" refType="w" fact="0.4314"/>
                  <dgm:constr type="h" for="ch" forName="parTx3" refType="h" fact="0.1638"/>
                  <dgm:constr type="ctrX" for="ch" forName="picture3" refType="w" fact="0.431"/>
                  <dgm:constr type="ctrY" for="ch" forName="picture3" refType="h" fact="0.3008"/>
                  <dgm:constr type="w" for="ch" forName="picture3" refType="w" fact="0.2"/>
                  <dgm:constr type="h" for="ch" forName="picture3" refType="h" fact="0.2832"/>
                </dgm:constrLst>
              </dgm:else>
            </dgm:choose>
          </dgm:else>
        </dgm:choose>
      </dgm:if>
      <dgm:if name="Name32" axis="ch" ptType="node" func="cnt" op="equ" val="4">
        <dgm:choose name="Name33">
          <dgm:if name="Name34" func="var" arg="dir" op="equ" val="norm">
            <dgm:choose name="Name35">
              <dgm:if name="Name36" axis="des" func="maxDepth" op="gt" val="1">
                <dgm:alg type="composite">
                  <dgm:param type="ar" val="1.5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userD" refType="w" fact="0.0136"/>
                  <dgm:constr type="ctrX" for="ch" forName="dot1" refType="w" fact="0.3253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2949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2635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2313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4675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5486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5267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5462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5657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5851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6046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5657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5657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l" for="ch" forName="parTx1" refType="w" fact="0.1466"/>
                  <dgm:constr type="t" for="ch" forName="parTx1" refType="h" fact="0.9095"/>
                  <dgm:constr type="w" for="ch" forName="parTx1" refType="w" fact="0.294"/>
                  <dgm:constr type="h" for="ch" forName="parTx1" refType="h" fact="0.1222"/>
                  <dgm:constr type="ctrX" for="ch" forName="picture1" refType="w" fact="0.1333"/>
                  <dgm:constr type="ctrY" for="ch" forName="picture1" refType="h" fact="0.8922"/>
                  <dgm:constr type="w" for="ch" forName="picture1" refType="w" fact="0.1363"/>
                  <dgm:constr type="h" for="ch" forName="picture1" refType="h" fact="0.211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105"/>
                  <dgm:constr type="t" for="ch" forName="parTx2" refType="h" fact="0.762"/>
                  <dgm:constr type="w" for="ch" forName="parTx2" refType="w" fact="0.294"/>
                  <dgm:constr type="h" for="ch" forName="parTx2" refType="h" fact="0.1222"/>
                  <dgm:constr type="ctrX" for="ch" forName="picture2" refType="w" fact="0.3972"/>
                  <dgm:constr type="ctrY" for="ch" forName="picture2" refType="h" fact="0.7447"/>
                  <dgm:constr type="w" for="ch" forName="picture2" refType="w" fact="0.1363"/>
                  <dgm:constr type="h" for="ch" forName="picture2" refType="h" fact="0.211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229"/>
                  <dgm:constr type="t" for="ch" forName="parTx3" refType="h" fact="0.5294"/>
                  <dgm:constr type="w" for="ch" forName="parTx3" refType="w" fact="0.294"/>
                  <dgm:constr type="h" for="ch" forName="parTx3" refType="h" fact="0.1222"/>
                  <dgm:constr type="ctrX" for="ch" forName="picture3" refType="w" fact="0.5095"/>
                  <dgm:constr type="ctrY" for="ch" forName="picture3" refType="h" fact="0.5121"/>
                  <dgm:constr type="w" for="ch" forName="picture3" refType="w" fact="0.1363"/>
                  <dgm:constr type="h" for="ch" forName="picture3" refType="h" fact="0.211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722"/>
                  <dgm:constr type="t" for="ch" forName="parTx4" refType="h" fact="0.2523"/>
                  <dgm:constr type="w" for="ch" forName="parTx4" refType="w" fact="0.294"/>
                  <dgm:constr type="h" for="ch" forName="parTx4" refType="h" fact="0.1222"/>
                  <dgm:constr type="ctrX" for="ch" forName="picture4" refType="w" fact="0.5588"/>
                  <dgm:constr type="ctrY" for="ch" forName="picture4" refType="h" fact="0.235"/>
                  <dgm:constr type="w" for="ch" forName="picture4" refType="w" fact="0.1363"/>
                  <dgm:constr type="h" for="ch" forName="picture4" refType="h" fact="0.211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</dgm:constrLst>
              </dgm:if>
              <dgm:else name="Name37">
                <dgm:alg type="composite">
                  <dgm:param type="ar" val="1.26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userD" refType="w" fact="0.0167"/>
                  <dgm:constr type="ctrX" for="ch" forName="dot1" refType="w" fact="0.3978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3606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3223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2829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5717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6709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6441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6679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6917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7155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7394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6917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6917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l" for="ch" forName="parTx1" refType="w" fact="0.1793"/>
                  <dgm:constr type="t" for="ch" forName="parTx1" refType="h" fact="0.9064"/>
                  <dgm:constr type="w" for="ch" forName="parTx1" refType="w" fact="0.3595"/>
                  <dgm:constr type="h" for="ch" forName="parTx1" refType="h" fact="0.1222"/>
                  <dgm:constr type="ctrX" for="ch" forName="picture1" refType="w" fact="0.163"/>
                  <dgm:constr type="ctrY" for="ch" forName="picture1" refType="h" fact="0.8922"/>
                  <dgm:constr type="w" for="ch" forName="picture1" refType="w" fact="0.1667"/>
                  <dgm:constr type="h" for="ch" forName="picture1" refType="h" fact="0.2113"/>
                  <dgm:constr type="l" for="ch" forName="parTx2" refType="w" fact="0.502"/>
                  <dgm:constr type="t" for="ch" forName="parTx2" refType="h" fact="0.7589"/>
                  <dgm:constr type="w" for="ch" forName="parTx2" refType="w" fact="0.3595"/>
                  <dgm:constr type="h" for="ch" forName="parTx2" refType="h" fact="0.1222"/>
                  <dgm:constr type="ctrX" for="ch" forName="picture2" refType="w" fact="0.4857"/>
                  <dgm:constr type="ctrY" for="ch" forName="picture2" refType="h" fact="0.7447"/>
                  <dgm:constr type="w" for="ch" forName="picture2" refType="w" fact="0.1667"/>
                  <dgm:constr type="h" for="ch" forName="picture2" refType="h" fact="0.2113"/>
                  <dgm:constr type="l" for="ch" forName="parTx3" refType="w" fact="0.6394"/>
                  <dgm:constr type="t" for="ch" forName="parTx3" refType="h" fact="0.5263"/>
                  <dgm:constr type="w" for="ch" forName="parTx3" refType="w" fact="0.3595"/>
                  <dgm:constr type="h" for="ch" forName="parTx3" refType="h" fact="0.1222"/>
                  <dgm:constr type="ctrX" for="ch" forName="picture3" refType="w" fact="0.6231"/>
                  <dgm:constr type="ctrY" for="ch" forName="picture3" refType="h" fact="0.5121"/>
                  <dgm:constr type="w" for="ch" forName="picture3" refType="w" fact="0.1667"/>
                  <dgm:constr type="h" for="ch" forName="picture3" refType="h" fact="0.2113"/>
                  <dgm:constr type="l" for="ch" forName="parTx4" refType="w" fact="0.6997"/>
                  <dgm:constr type="t" for="ch" forName="parTx4" refType="h" fact="0.2492"/>
                  <dgm:constr type="w" for="ch" forName="parTx4" refType="w" fact="0.3595"/>
                  <dgm:constr type="h" for="ch" forName="parTx4" refType="h" fact="0.1222"/>
                  <dgm:constr type="ctrX" for="ch" forName="picture4" refType="w" fact="0.6834"/>
                  <dgm:constr type="ctrY" for="ch" forName="picture4" refType="h" fact="0.235"/>
                  <dgm:constr type="w" for="ch" forName="picture4" refType="w" fact="0.1667"/>
                  <dgm:constr type="h" for="ch" forName="picture4" refType="h" fact="0.2113"/>
                </dgm:constrLst>
              </dgm:else>
            </dgm:choose>
          </dgm:if>
          <dgm:else name="Name38">
            <dgm:choose name="Name39">
              <dgm:if name="Name40" axis="des" func="maxDepth" op="gt" val="1">
                <dgm:alg type="composite">
                  <dgm:param type="ar" val="1.5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userD" refType="w" fact="0.0136"/>
                  <dgm:constr type="ctrX" for="ch" forName="dot1" refType="w" fact="0.6747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7051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7365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7687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5325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4514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4733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4538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4343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4149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3954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4343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4343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r" for="ch" forName="parTx1" refType="w" fact="0.8534"/>
                  <dgm:constr type="t" for="ch" forName="parTx1" refType="h" fact="0.9095"/>
                  <dgm:constr type="w" for="ch" forName="parTx1" refType="w" fact="0.294"/>
                  <dgm:constr type="h" for="ch" forName="parTx1" refType="h" fact="0.1222"/>
                  <dgm:constr type="ctrX" for="ch" forName="picture1" refType="w" fact="0.8667"/>
                  <dgm:constr type="ctrY" for="ch" forName="picture1" refType="h" fact="0.8922"/>
                  <dgm:constr type="w" for="ch" forName="picture1" refType="w" fact="0.1363"/>
                  <dgm:constr type="h" for="ch" forName="picture1" refType="h" fact="0.211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895"/>
                  <dgm:constr type="t" for="ch" forName="parTx2" refType="h" fact="0.762"/>
                  <dgm:constr type="w" for="ch" forName="parTx2" refType="w" fact="0.294"/>
                  <dgm:constr type="h" for="ch" forName="parTx2" refType="h" fact="0.1222"/>
                  <dgm:constr type="ctrX" for="ch" forName="picture2" refType="w" fact="0.6028"/>
                  <dgm:constr type="ctrY" for="ch" forName="picture2" refType="h" fact="0.7447"/>
                  <dgm:constr type="w" for="ch" forName="picture2" refType="w" fact="0.1363"/>
                  <dgm:constr type="h" for="ch" forName="picture2" refType="h" fact="0.211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771"/>
                  <dgm:constr type="t" for="ch" forName="parTx3" refType="h" fact="0.5294"/>
                  <dgm:constr type="w" for="ch" forName="parTx3" refType="w" fact="0.294"/>
                  <dgm:constr type="h" for="ch" forName="parTx3" refType="h" fact="0.1222"/>
                  <dgm:constr type="ctrX" for="ch" forName="picture3" refType="w" fact="0.4905"/>
                  <dgm:constr type="ctrY" for="ch" forName="picture3" refType="h" fact="0.5121"/>
                  <dgm:constr type="w" for="ch" forName="picture3" refType="w" fact="0.1363"/>
                  <dgm:constr type="h" for="ch" forName="picture3" refType="h" fact="0.211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278"/>
                  <dgm:constr type="t" for="ch" forName="parTx4" refType="h" fact="0.2523"/>
                  <dgm:constr type="w" for="ch" forName="parTx4" refType="w" fact="0.294"/>
                  <dgm:constr type="h" for="ch" forName="parTx4" refType="h" fact="0.1222"/>
                  <dgm:constr type="ctrX" for="ch" forName="picture4" refType="w" fact="0.4412"/>
                  <dgm:constr type="ctrY" for="ch" forName="picture4" refType="h" fact="0.235"/>
                  <dgm:constr type="w" for="ch" forName="picture4" refType="w" fact="0.1363"/>
                  <dgm:constr type="h" for="ch" forName="picture4" refType="h" fact="0.211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</dgm:constrLst>
              </dgm:if>
              <dgm:else name="Name41">
                <dgm:alg type="composite">
                  <dgm:param type="ar" val="1.26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userD" refType="w" fact="0.0167"/>
                  <dgm:constr type="ctrX" for="ch" forName="dot1" refType="w" fact="0.6022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6394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6777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7171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4283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3291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3559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3321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3083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2845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2606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3083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3083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r" for="ch" forName="parTx1" refType="w" fact="0.8207"/>
                  <dgm:constr type="t" for="ch" forName="parTx1" refType="h" fact="0.9064"/>
                  <dgm:constr type="w" for="ch" forName="parTx1" refType="w" fact="0.3595"/>
                  <dgm:constr type="h" for="ch" forName="parTx1" refType="h" fact="0.1222"/>
                  <dgm:constr type="ctrX" for="ch" forName="picture1" refType="w" fact="0.837"/>
                  <dgm:constr type="ctrY" for="ch" forName="picture1" refType="h" fact="0.8922"/>
                  <dgm:constr type="w" for="ch" forName="picture1" refType="w" fact="0.1667"/>
                  <dgm:constr type="h" for="ch" forName="picture1" refType="h" fact="0.2113"/>
                  <dgm:constr type="r" for="ch" forName="parTx2" refType="w" fact="0.498"/>
                  <dgm:constr type="t" for="ch" forName="parTx2" refType="h" fact="0.7589"/>
                  <dgm:constr type="w" for="ch" forName="parTx2" refType="w" fact="0.3595"/>
                  <dgm:constr type="h" for="ch" forName="parTx2" refType="h" fact="0.1222"/>
                  <dgm:constr type="ctrX" for="ch" forName="picture2" refType="w" fact="0.5143"/>
                  <dgm:constr type="ctrY" for="ch" forName="picture2" refType="h" fact="0.7447"/>
                  <dgm:constr type="w" for="ch" forName="picture2" refType="w" fact="0.1667"/>
                  <dgm:constr type="h" for="ch" forName="picture2" refType="h" fact="0.2113"/>
                  <dgm:constr type="r" for="ch" forName="parTx3" refType="w" fact="0.3606"/>
                  <dgm:constr type="t" for="ch" forName="parTx3" refType="h" fact="0.5263"/>
                  <dgm:constr type="w" for="ch" forName="parTx3" refType="w" fact="0.3595"/>
                  <dgm:constr type="h" for="ch" forName="parTx3" refType="h" fact="0.1222"/>
                  <dgm:constr type="ctrX" for="ch" forName="picture3" refType="w" fact="0.3769"/>
                  <dgm:constr type="ctrY" for="ch" forName="picture3" refType="h" fact="0.5121"/>
                  <dgm:constr type="w" for="ch" forName="picture3" refType="w" fact="0.1667"/>
                  <dgm:constr type="h" for="ch" forName="picture3" refType="h" fact="0.2113"/>
                  <dgm:constr type="r" for="ch" forName="parTx4" refType="w" fact="0.3003"/>
                  <dgm:constr type="t" for="ch" forName="parTx4" refType="h" fact="0.2492"/>
                  <dgm:constr type="w" for="ch" forName="parTx4" refType="w" fact="0.3595"/>
                  <dgm:constr type="h" for="ch" forName="parTx4" refType="h" fact="0.1222"/>
                  <dgm:constr type="ctrX" for="ch" forName="picture4" refType="w" fact="0.3166"/>
                  <dgm:constr type="ctrY" for="ch" forName="picture4" refType="h" fact="0.235"/>
                  <dgm:constr type="w" for="ch" forName="picture4" refType="w" fact="0.1667"/>
                  <dgm:constr type="h" for="ch" forName="picture4" refType="h" fact="0.2113"/>
                </dgm:constrLst>
              </dgm:else>
            </dgm:choose>
          </dgm:else>
        </dgm:choose>
      </dgm:if>
      <dgm:if name="Name42" axis="ch" ptType="node" func="cnt" op="equ" val="5">
        <dgm:choose name="Name43">
          <dgm:if name="Name44" func="var" arg="dir" op="equ" val="norm">
            <dgm:choose name="Name45">
              <dgm:if name="Name46" axis="des" func="maxDepth" op="gt" val="1">
                <dgm:alg type="composite">
                  <dgm:param type="ar" val="1.4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userD" refType="w" fact="0.0118"/>
                  <dgm:constr type="ctrX" for="ch" forName="dot1" refType="w" fact="0.3263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3001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2733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2462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4691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4484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5549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601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5779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5951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6123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6295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6467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6123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6123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l" for="ch" forName="parTx1" refType="w" fact="0.1746"/>
                  <dgm:constr type="t" for="ch" forName="parTx1" refType="h" fact="0.9304"/>
                  <dgm:constr type="w" for="ch" forName="parTx1" refType="w" fact="0.2544"/>
                  <dgm:constr type="h" for="ch" forName="parTx1" refType="h" fact="0.0962"/>
                  <dgm:constr type="ctrX" for="ch" forName="picture1" refType="w" fact="0.1631"/>
                  <dgm:constr type="ctrY" for="ch" forName="picture1" refType="h" fact="0.9169"/>
                  <dgm:constr type="w" for="ch" forName="picture1" refType="w" fact="0.118"/>
                  <dgm:constr type="h" for="ch" forName="picture1" refType="h" fact="0.166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982"/>
                  <dgm:constr type="t" for="ch" forName="parTx2" refType="h" fact="0.8167"/>
                  <dgm:constr type="w" for="ch" forName="parTx2" refType="w" fact="0.2544"/>
                  <dgm:constr type="h" for="ch" forName="parTx2" refType="h" fact="0.0962"/>
                  <dgm:constr type="ctrX" for="ch" forName="picture2" refType="w" fact="0.3866"/>
                  <dgm:constr type="ctrY" for="ch" forName="picture2" refType="h" fact="0.8032"/>
                  <dgm:constr type="w" for="ch" forName="picture2" refType="w" fact="0.118"/>
                  <dgm:constr type="h" for="ch" forName="picture2" refType="h" fact="0.166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194"/>
                  <dgm:constr type="t" for="ch" forName="parTx3" refType="h" fact="0.6524"/>
                  <dgm:constr type="w" for="ch" forName="parTx3" refType="w" fact="0.2544"/>
                  <dgm:constr type="h" for="ch" forName="parTx3" refType="h" fact="0.0962"/>
                  <dgm:constr type="ctrX" for="ch" forName="picture3" refType="w" fact="0.5078"/>
                  <dgm:constr type="ctrY" for="ch" forName="picture3" refType="h" fact="0.6389"/>
                  <dgm:constr type="w" for="ch" forName="picture3" refType="w" fact="0.118"/>
                  <dgm:constr type="h" for="ch" forName="picture3" refType="h" fact="0.166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827"/>
                  <dgm:constr type="t" for="ch" forName="parTx4" refType="h" fact="0.4412"/>
                  <dgm:constr type="w" for="ch" forName="parTx4" refType="w" fact="0.2544"/>
                  <dgm:constr type="h" for="ch" forName="parTx4" refType="h" fact="0.0962"/>
                  <dgm:constr type="ctrX" for="ch" forName="picture4" refType="w" fact="0.5712"/>
                  <dgm:constr type="ctrY" for="ch" forName="picture4" refType="h" fact="0.4277"/>
                  <dgm:constr type="w" for="ch" forName="picture4" refType="w" fact="0.118"/>
                  <dgm:constr type="h" for="ch" forName="picture4" refType="h" fact="0.166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18"/>
                  <dgm:constr type="t" for="ch" forName="parTx5" refType="h" fact="0.2262"/>
                  <dgm:constr type="w" for="ch" forName="parTx5" refType="w" fact="0.2544"/>
                  <dgm:constr type="h" for="ch" forName="parTx5" refType="h" fact="0.0962"/>
                  <dgm:constr type="ctrX" for="ch" forName="picture5" refType="w" fact="0.6064"/>
                  <dgm:constr type="ctrY" for="ch" forName="picture5" refType="h" fact="0.2127"/>
                  <dgm:constr type="w" for="ch" forName="picture5" refType="w" fact="0.118"/>
                  <dgm:constr type="h" for="ch" forName="picture5" refType="h" fact="0.1663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</dgm:constrLst>
              </dgm:if>
              <dgm:else name="Name47">
                <dgm:alg type="composite">
                  <dgm:param type="ar" val="1.164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userD" refType="w" fact="0.0143"/>
                  <dgm:constr type="ctrX" for="ch" forName="dot1" refType="w" fact="0.3951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3634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331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2981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5681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543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672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7278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6999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7207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7415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7624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7832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7415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7415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l" for="ch" forName="parTx1" refType="w" fact="0.2115"/>
                  <dgm:constr type="t" for="ch" forName="parTx1" refType="h" fact="0.928"/>
                  <dgm:constr type="w" for="ch" forName="parTx1" refType="w" fact="0.3081"/>
                  <dgm:constr type="h" for="ch" forName="parTx1" refType="h" fact="0.0962"/>
                  <dgm:constr type="ctrX" for="ch" forName="picture1" refType="w" fact="0.1975"/>
                  <dgm:constr type="ctrY" for="ch" forName="picture1" refType="h" fact="0.9169"/>
                  <dgm:constr type="w" for="ch" forName="picture1" refType="w" fact="0.1429"/>
                  <dgm:constr type="h" for="ch" forName="picture1" refType="h" fact="0.1663"/>
                  <dgm:constr type="l" for="ch" forName="parTx2" refType="w" fact="0.4822"/>
                  <dgm:constr type="t" for="ch" forName="parTx2" refType="h" fact="0.8143"/>
                  <dgm:constr type="w" for="ch" forName="parTx2" refType="w" fact="0.3081"/>
                  <dgm:constr type="h" for="ch" forName="parTx2" refType="h" fact="0.0962"/>
                  <dgm:constr type="ctrX" for="ch" forName="picture2" refType="w" fact="0.4682"/>
                  <dgm:constr type="ctrY" for="ch" forName="picture2" refType="h" fact="0.8032"/>
                  <dgm:constr type="w" for="ch" forName="picture2" refType="w" fact="0.1429"/>
                  <dgm:constr type="h" for="ch" forName="picture2" refType="h" fact="0.1663"/>
                  <dgm:constr type="l" for="ch" forName="parTx3" refType="w" fact="0.629"/>
                  <dgm:constr type="t" for="ch" forName="parTx3" refType="h" fact="0.65"/>
                  <dgm:constr type="w" for="ch" forName="parTx3" refType="w" fact="0.3081"/>
                  <dgm:constr type="h" for="ch" forName="parTx3" refType="h" fact="0.0962"/>
                  <dgm:constr type="ctrX" for="ch" forName="picture3" refType="w" fact="0.615"/>
                  <dgm:constr type="ctrY" for="ch" forName="picture3" refType="h" fact="0.6389"/>
                  <dgm:constr type="w" for="ch" forName="picture3" refType="w" fact="0.1429"/>
                  <dgm:constr type="h" for="ch" forName="picture3" refType="h" fact="0.1663"/>
                  <dgm:constr type="l" for="ch" forName="parTx4" refType="w" fact="0.7057"/>
                  <dgm:constr type="t" for="ch" forName="parTx4" refType="h" fact="0.4388"/>
                  <dgm:constr type="w" for="ch" forName="parTx4" refType="w" fact="0.3081"/>
                  <dgm:constr type="h" for="ch" forName="parTx4" refType="h" fact="0.0962"/>
                  <dgm:constr type="ctrX" for="ch" forName="picture4" refType="w" fact="0.6917"/>
                  <dgm:constr type="ctrY" for="ch" forName="picture4" refType="h" fact="0.4277"/>
                  <dgm:constr type="w" for="ch" forName="picture4" refType="w" fact="0.1429"/>
                  <dgm:constr type="h" for="ch" forName="picture4" refType="h" fact="0.1663"/>
                  <dgm:constr type="l" for="ch" forName="parTx5" refType="w" fact="0.7484"/>
                  <dgm:constr type="t" for="ch" forName="parTx5" refType="h" fact="0.2238"/>
                  <dgm:constr type="w" for="ch" forName="parTx5" refType="w" fact="0.3081"/>
                  <dgm:constr type="h" for="ch" forName="parTx5" refType="h" fact="0.0962"/>
                  <dgm:constr type="ctrX" for="ch" forName="picture5" refType="w" fact="0.7344"/>
                  <dgm:constr type="ctrY" for="ch" forName="picture5" refType="h" fact="0.2127"/>
                  <dgm:constr type="w" for="ch" forName="picture5" refType="w" fact="0.1429"/>
                  <dgm:constr type="h" for="ch" forName="picture5" refType="h" fact="0.1663"/>
                </dgm:constrLst>
              </dgm:else>
            </dgm:choose>
          </dgm:if>
          <dgm:else name="Name48">
            <dgm:choose name="Name49">
              <dgm:if name="Name50" axis="des" func="maxDepth" op="gt" val="1">
                <dgm:alg type="composite">
                  <dgm:param type="ar" val="1.4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userD" refType="w" fact="0.0118"/>
                  <dgm:constr type="ctrX" for="ch" forName="dot1" refType="w" fact="0.6737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6999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7267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7538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5309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5516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4451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399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4221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4049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3877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3705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3533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3877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3877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r" for="ch" forName="parTx1" refType="w" fact="0.8254"/>
                  <dgm:constr type="t" for="ch" forName="parTx1" refType="h" fact="0.9304"/>
                  <dgm:constr type="w" for="ch" forName="parTx1" refType="w" fact="0.2544"/>
                  <dgm:constr type="h" for="ch" forName="parTx1" refType="h" fact="0.0962"/>
                  <dgm:constr type="ctrX" for="ch" forName="picture1" refType="w" fact="0.8369"/>
                  <dgm:constr type="ctrY" for="ch" forName="picture1" refType="h" fact="0.9169"/>
                  <dgm:constr type="w" for="ch" forName="picture1" refType="w" fact="0.118"/>
                  <dgm:constr type="h" for="ch" forName="picture1" refType="h" fact="0.166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018"/>
                  <dgm:constr type="t" for="ch" forName="parTx2" refType="h" fact="0.8167"/>
                  <dgm:constr type="w" for="ch" forName="parTx2" refType="w" fact="0.2544"/>
                  <dgm:constr type="h" for="ch" forName="parTx2" refType="h" fact="0.0962"/>
                  <dgm:constr type="ctrX" for="ch" forName="picture2" refType="w" fact="0.6134"/>
                  <dgm:constr type="ctrY" for="ch" forName="picture2" refType="h" fact="0.8032"/>
                  <dgm:constr type="w" for="ch" forName="picture2" refType="w" fact="0.118"/>
                  <dgm:constr type="h" for="ch" forName="picture2" refType="h" fact="0.166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806"/>
                  <dgm:constr type="t" for="ch" forName="parTx3" refType="h" fact="0.6524"/>
                  <dgm:constr type="w" for="ch" forName="parTx3" refType="w" fact="0.2544"/>
                  <dgm:constr type="h" for="ch" forName="parTx3" refType="h" fact="0.0962"/>
                  <dgm:constr type="ctrX" for="ch" forName="picture3" refType="w" fact="0.4922"/>
                  <dgm:constr type="ctrY" for="ch" forName="picture3" refType="h" fact="0.6389"/>
                  <dgm:constr type="w" for="ch" forName="picture3" refType="w" fact="0.118"/>
                  <dgm:constr type="h" for="ch" forName="picture3" refType="h" fact="0.166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173"/>
                  <dgm:constr type="t" for="ch" forName="parTx4" refType="h" fact="0.4412"/>
                  <dgm:constr type="w" for="ch" forName="parTx4" refType="w" fact="0.2544"/>
                  <dgm:constr type="h" for="ch" forName="parTx4" refType="h" fact="0.0962"/>
                  <dgm:constr type="ctrX" for="ch" forName="picture4" refType="w" fact="0.4288"/>
                  <dgm:constr type="ctrY" for="ch" forName="picture4" refType="h" fact="0.4277"/>
                  <dgm:constr type="w" for="ch" forName="picture4" refType="w" fact="0.118"/>
                  <dgm:constr type="h" for="ch" forName="picture4" refType="h" fact="0.166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82"/>
                  <dgm:constr type="t" for="ch" forName="parTx5" refType="h" fact="0.2262"/>
                  <dgm:constr type="w" for="ch" forName="parTx5" refType="w" fact="0.2544"/>
                  <dgm:constr type="h" for="ch" forName="parTx5" refType="h" fact="0.0962"/>
                  <dgm:constr type="ctrX" for="ch" forName="picture5" refType="w" fact="0.3936"/>
                  <dgm:constr type="ctrY" for="ch" forName="picture5" refType="h" fact="0.2127"/>
                  <dgm:constr type="w" for="ch" forName="picture5" refType="w" fact="0.118"/>
                  <dgm:constr type="h" for="ch" forName="picture5" refType="h" fact="0.1663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</dgm:constrLst>
              </dgm:if>
              <dgm:else name="Name51">
                <dgm:alg type="composite">
                  <dgm:param type="ar" val="1.164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userD" refType="w" fact="0.0143"/>
                  <dgm:constr type="ctrX" for="ch" forName="dot1" refType="w" fact="0.6049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6366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669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7019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4319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457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328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2722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3001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2793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2585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2376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2168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2585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2585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r" for="ch" forName="parTx1" refType="w" fact="0.7885"/>
                  <dgm:constr type="t" for="ch" forName="parTx1" refType="h" fact="0.928"/>
                  <dgm:constr type="w" for="ch" forName="parTx1" refType="w" fact="0.3081"/>
                  <dgm:constr type="h" for="ch" forName="parTx1" refType="h" fact="0.0962"/>
                  <dgm:constr type="ctrX" for="ch" forName="picture1" refType="w" fact="0.8025"/>
                  <dgm:constr type="ctrY" for="ch" forName="picture1" refType="h" fact="0.9169"/>
                  <dgm:constr type="w" for="ch" forName="picture1" refType="w" fact="0.1429"/>
                  <dgm:constr type="h" for="ch" forName="picture1" refType="h" fact="0.1663"/>
                  <dgm:constr type="r" for="ch" forName="parTx2" refType="w" fact="0.5178"/>
                  <dgm:constr type="t" for="ch" forName="parTx2" refType="h" fact="0.8143"/>
                  <dgm:constr type="w" for="ch" forName="parTx2" refType="w" fact="0.3081"/>
                  <dgm:constr type="h" for="ch" forName="parTx2" refType="h" fact="0.0962"/>
                  <dgm:constr type="ctrX" for="ch" forName="picture2" refType="w" fact="0.5318"/>
                  <dgm:constr type="ctrY" for="ch" forName="picture2" refType="h" fact="0.8032"/>
                  <dgm:constr type="w" for="ch" forName="picture2" refType="w" fact="0.1429"/>
                  <dgm:constr type="h" for="ch" forName="picture2" refType="h" fact="0.1663"/>
                  <dgm:constr type="r" for="ch" forName="parTx3" refType="w" fact="0.371"/>
                  <dgm:constr type="t" for="ch" forName="parTx3" refType="h" fact="0.65"/>
                  <dgm:constr type="w" for="ch" forName="parTx3" refType="w" fact="0.3081"/>
                  <dgm:constr type="h" for="ch" forName="parTx3" refType="h" fact="0.0962"/>
                  <dgm:constr type="ctrX" for="ch" forName="picture3" refType="w" fact="0.385"/>
                  <dgm:constr type="ctrY" for="ch" forName="picture3" refType="h" fact="0.6389"/>
                  <dgm:constr type="w" for="ch" forName="picture3" refType="w" fact="0.1429"/>
                  <dgm:constr type="h" for="ch" forName="picture3" refType="h" fact="0.1663"/>
                  <dgm:constr type="r" for="ch" forName="parTx4" refType="w" fact="0.2943"/>
                  <dgm:constr type="t" for="ch" forName="parTx4" refType="h" fact="0.4388"/>
                  <dgm:constr type="w" for="ch" forName="parTx4" refType="w" fact="0.3081"/>
                  <dgm:constr type="h" for="ch" forName="parTx4" refType="h" fact="0.0962"/>
                  <dgm:constr type="ctrX" for="ch" forName="picture4" refType="w" fact="0.3083"/>
                  <dgm:constr type="ctrY" for="ch" forName="picture4" refType="h" fact="0.4277"/>
                  <dgm:constr type="w" for="ch" forName="picture4" refType="w" fact="0.1429"/>
                  <dgm:constr type="h" for="ch" forName="picture4" refType="h" fact="0.1663"/>
                  <dgm:constr type="r" for="ch" forName="parTx5" refType="w" fact="0.2516"/>
                  <dgm:constr type="t" for="ch" forName="parTx5" refType="h" fact="0.2238"/>
                  <dgm:constr type="w" for="ch" forName="parTx5" refType="w" fact="0.3081"/>
                  <dgm:constr type="h" for="ch" forName="parTx5" refType="h" fact="0.0962"/>
                  <dgm:constr type="ctrX" for="ch" forName="picture5" refType="w" fact="0.2656"/>
                  <dgm:constr type="ctrY" for="ch" forName="picture5" refType="h" fact="0.2127"/>
                  <dgm:constr type="w" for="ch" forName="picture5" refType="w" fact="0.1429"/>
                  <dgm:constr type="h" for="ch" forName="picture5" refType="h" fact="0.1663"/>
                </dgm:constrLst>
              </dgm:else>
            </dgm:choose>
          </dgm:else>
        </dgm:choose>
      </dgm:if>
      <dgm:if name="Name52" axis="ch" ptType="node" func="cnt" op="equ" val="6">
        <dgm:choose name="Name53">
          <dgm:if name="Name54" func="var" arg="dir" op="equ" val="norm">
            <dgm:choose name="Name55">
              <dgm:if name="Name56" axis="des" func="maxDepth" op="gt" val="1">
                <dgm:alg type="composite">
                  <dgm:param type="ar" val="1.3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userD" refType="w" fact="0.0105"/>
                  <dgm:constr type="ctrX" for="ch" forName="dot1" refType="w" fact="0.3608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3384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3155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2923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2688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4883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4695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5696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6247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6509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6281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6437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6593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675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6906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6593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6593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l" for="ch" forName="parTx1" refType="w" fact="0.2091"/>
                  <dgm:constr type="t" for="ch" forName="parTx1" refType="h" fact="0.9433"/>
                  <dgm:constr type="w" for="ch" forName="parTx1" refType="w" fact="0.2275"/>
                  <dgm:constr type="h" for="ch" forName="parTx1" refType="h" fact="0.0811"/>
                  <dgm:constr type="ctrX" for="ch" forName="picture1" refType="w" fact="0.1988"/>
                  <dgm:constr type="ctrY" for="ch" forName="picture1" refType="h" fact="0.9322"/>
                  <dgm:constr type="w" for="ch" forName="picture1" refType="w" fact="0.1055"/>
                  <dgm:constr type="h" for="ch" forName="picture1" refType="h" fact="0.140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273"/>
                  <dgm:constr type="t" for="ch" forName="parTx2" refType="h" fact="0.8468"/>
                  <dgm:constr type="w" for="ch" forName="parTx2" refType="w" fact="0.2275"/>
                  <dgm:constr type="h" for="ch" forName="parTx2" refType="h" fact="0.0811"/>
                  <dgm:constr type="ctrX" for="ch" forName="picture2" refType="w" fact="0.4169"/>
                  <dgm:constr type="ctrY" for="ch" forName="picture2" refType="h" fact="0.8357"/>
                  <dgm:constr type="w" for="ch" forName="picture2" refType="w" fact="0.1055"/>
                  <dgm:constr type="h" for="ch" forName="picture2" refType="h" fact="0.140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349"/>
                  <dgm:constr type="t" for="ch" forName="parTx3" refType="h" fact="0.7023"/>
                  <dgm:constr type="w" for="ch" forName="parTx3" refType="w" fact="0.2275"/>
                  <dgm:constr type="h" for="ch" forName="parTx3" refType="h" fact="0.0811"/>
                  <dgm:constr type="ctrX" for="ch" forName="picture3" refType="w" fact="0.5245"/>
                  <dgm:constr type="ctrY" for="ch" forName="picture3" refType="h" fact="0.6912"/>
                  <dgm:constr type="w" for="ch" forName="picture3" refType="w" fact="0.1055"/>
                  <dgm:constr type="h" for="ch" forName="picture3" refType="h" fact="0.140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998"/>
                  <dgm:constr type="t" for="ch" forName="parTx4" refType="h" fact="0.5441"/>
                  <dgm:constr type="w" for="ch" forName="parTx4" refType="w" fact="0.2275"/>
                  <dgm:constr type="h" for="ch" forName="parTx4" refType="h" fact="0.0811"/>
                  <dgm:constr type="ctrX" for="ch" forName="picture4" refType="w" fact="0.5894"/>
                  <dgm:constr type="ctrY" for="ch" forName="picture4" refType="h" fact="0.533"/>
                  <dgm:constr type="w" for="ch" forName="picture4" refType="w" fact="0.1055"/>
                  <dgm:constr type="h" for="ch" forName="picture4" refType="h" fact="0.140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416"/>
                  <dgm:constr type="t" for="ch" forName="parTx5" refType="h" fact="0.3737"/>
                  <dgm:constr type="w" for="ch" forName="parTx5" refType="w" fact="0.2275"/>
                  <dgm:constr type="h" for="ch" forName="parTx5" refType="h" fact="0.0811"/>
                  <dgm:constr type="ctrX" for="ch" forName="picture5" refType="w" fact="0.6313"/>
                  <dgm:constr type="ctrY" for="ch" forName="picture5" refType="h" fact="0.3626"/>
                  <dgm:constr type="w" for="ch" forName="picture5" refType="w" fact="0.1055"/>
                  <dgm:constr type="h" for="ch" forName="picture5" refType="h" fact="0.1403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  <dgm:constr type="l" for="ch" forName="parTx6" refType="w" fact="0.6644"/>
                  <dgm:constr type="t" for="ch" forName="parTx6" refType="h" fact="0.2061"/>
                  <dgm:constr type="w" for="ch" forName="parTx6" refType="w" fact="0.2275"/>
                  <dgm:constr type="h" for="ch" forName="parTx6" refType="h" fact="0.0811"/>
                  <dgm:constr type="ctrX" for="ch" forName="picture6" refType="w" fact="0.6541"/>
                  <dgm:constr type="ctrY" for="ch" forName="picture6" refType="h" fact="0.195"/>
                  <dgm:constr type="w" for="ch" forName="picture6" refType="w" fact="0.1055"/>
                  <dgm:constr type="h" for="ch" forName="picture6" refType="h" fact="0.1403"/>
                  <dgm:constr type="l" for="ch" forName="desTx6" refType="r" refFor="ch" refForName="parTx6"/>
                  <dgm:constr type="r" for="ch" forName="desTx6" refType="w"/>
                  <dgm:constr type="t" for="ch" forName="desTx6" refType="t" refFor="ch" refForName="parTx6"/>
                  <dgm:constr type="h" for="ch" forName="desTx6" refType="h" refFor="ch" refForName="parTx6"/>
                </dgm:constrLst>
              </dgm:if>
              <dgm:else name="Name57">
                <dgm:alg type="composite">
                  <dgm:param type="ar" val="1.122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userD" refType="w" fact="0.0125"/>
                  <dgm:constr type="ctrX" for="ch" forName="dot1" refType="w" fact="0.4276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401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3739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3464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3186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5786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5564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675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7403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7714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7443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7628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7814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7999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8184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7814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7814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l" for="ch" forName="parTx1" refType="w" fact="0.2479"/>
                  <dgm:constr type="t" for="ch" forName="parTx1" refType="h" fact="0.9416"/>
                  <dgm:constr type="w" for="ch" forName="parTx1" refType="w" fact="0.2696"/>
                  <dgm:constr type="h" for="ch" forName="parTx1" refType="h" fact="0.0811"/>
                  <dgm:constr type="ctrX" for="ch" forName="picture1" refType="w" fact="0.2356"/>
                  <dgm:constr type="ctrY" for="ch" forName="picture1" refType="h" fact="0.9322"/>
                  <dgm:constr type="w" for="ch" forName="picture1" refType="w" fact="0.125"/>
                  <dgm:constr type="h" for="ch" forName="picture1" refType="h" fact="0.1403"/>
                  <dgm:constr type="l" for="ch" forName="parTx2" refType="w" fact="0.5064"/>
                  <dgm:constr type="t" for="ch" forName="parTx2" refType="h" fact="0.8451"/>
                  <dgm:constr type="w" for="ch" forName="parTx2" refType="w" fact="0.2696"/>
                  <dgm:constr type="h" for="ch" forName="parTx2" refType="h" fact="0.0811"/>
                  <dgm:constr type="ctrX" for="ch" forName="picture2" refType="w" fact="0.4941"/>
                  <dgm:constr type="ctrY" for="ch" forName="picture2" refType="h" fact="0.8357"/>
                  <dgm:constr type="w" for="ch" forName="picture2" refType="w" fact="0.125"/>
                  <dgm:constr type="h" for="ch" forName="picture2" refType="h" fact="0.1403"/>
                  <dgm:constr type="l" for="ch" forName="parTx3" refType="w" fact="0.6339"/>
                  <dgm:constr type="t" for="ch" forName="parTx3" refType="h" fact="0.7006"/>
                  <dgm:constr type="w" for="ch" forName="parTx3" refType="w" fact="0.2696"/>
                  <dgm:constr type="h" for="ch" forName="parTx3" refType="h" fact="0.0811"/>
                  <dgm:constr type="ctrX" for="ch" forName="picture3" refType="w" fact="0.6216"/>
                  <dgm:constr type="ctrY" for="ch" forName="picture3" refType="h" fact="0.6912"/>
                  <dgm:constr type="w" for="ch" forName="picture3" refType="w" fact="0.125"/>
                  <dgm:constr type="h" for="ch" forName="picture3" refType="h" fact="0.1403"/>
                  <dgm:constr type="l" for="ch" forName="parTx4" refType="w" fact="0.7108"/>
                  <dgm:constr type="t" for="ch" forName="parTx4" refType="h" fact="0.5424"/>
                  <dgm:constr type="w" for="ch" forName="parTx4" refType="w" fact="0.2696"/>
                  <dgm:constr type="h" for="ch" forName="parTx4" refType="h" fact="0.0811"/>
                  <dgm:constr type="ctrX" for="ch" forName="picture4" refType="w" fact="0.6985"/>
                  <dgm:constr type="ctrY" for="ch" forName="picture4" refType="h" fact="0.533"/>
                  <dgm:constr type="w" for="ch" forName="picture4" refType="w" fact="0.125"/>
                  <dgm:constr type="h" for="ch" forName="picture4" refType="h" fact="0.1403"/>
                  <dgm:constr type="l" for="ch" forName="parTx5" refType="w" fact="0.7604"/>
                  <dgm:constr type="t" for="ch" forName="parTx5" refType="h" fact="0.372"/>
                  <dgm:constr type="w" for="ch" forName="parTx5" refType="w" fact="0.2696"/>
                  <dgm:constr type="h" for="ch" forName="parTx5" refType="h" fact="0.0811"/>
                  <dgm:constr type="ctrX" for="ch" forName="picture5" refType="w" fact="0.7481"/>
                  <dgm:constr type="ctrY" for="ch" forName="picture5" refType="h" fact="0.3626"/>
                  <dgm:constr type="w" for="ch" forName="picture5" refType="w" fact="0.125"/>
                  <dgm:constr type="h" for="ch" forName="picture5" refType="h" fact="0.1403"/>
                  <dgm:constr type="l" for="ch" forName="parTx6" refType="w" fact="0.7874"/>
                  <dgm:constr type="t" for="ch" forName="parTx6" refType="h" fact="0.2044"/>
                  <dgm:constr type="w" for="ch" forName="parTx6" refType="w" fact="0.2696"/>
                  <dgm:constr type="h" for="ch" forName="parTx6" refType="h" fact="0.0811"/>
                  <dgm:constr type="ctrX" for="ch" forName="picture6" refType="w" fact="0.7751"/>
                  <dgm:constr type="ctrY" for="ch" forName="picture6" refType="h" fact="0.195"/>
                  <dgm:constr type="w" for="ch" forName="picture6" refType="w" fact="0.125"/>
                  <dgm:constr type="h" for="ch" forName="picture6" refType="h" fact="0.1403"/>
                </dgm:constrLst>
              </dgm:else>
            </dgm:choose>
          </dgm:if>
          <dgm:else name="Name58">
            <dgm:choose name="Name59">
              <dgm:if name="Name60" axis="des" func="maxDepth" op="gt" val="1">
                <dgm:alg type="composite">
                  <dgm:param type="ar" val="1.3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userD" refType="w" fact="0.0105"/>
                  <dgm:constr type="ctrX" for="ch" forName="dot1" refType="w" fact="0.6392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6616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6845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7077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7312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5117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5305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4304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3753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3491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3719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3563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3407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325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3094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3407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3407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r" for="ch" forName="parTx1" refType="w" fact="0.7909"/>
                  <dgm:constr type="t" for="ch" forName="parTx1" refType="h" fact="0.9433"/>
                  <dgm:constr type="w" for="ch" forName="parTx1" refType="w" fact="0.2275"/>
                  <dgm:constr type="h" for="ch" forName="parTx1" refType="h" fact="0.0811"/>
                  <dgm:constr type="ctrX" for="ch" forName="picture1" refType="w" fact="0.8012"/>
                  <dgm:constr type="ctrY" for="ch" forName="picture1" refType="h" fact="0.9322"/>
                  <dgm:constr type="w" for="ch" forName="picture1" refType="w" fact="0.1055"/>
                  <dgm:constr type="h" for="ch" forName="picture1" refType="h" fact="0.140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727"/>
                  <dgm:constr type="t" for="ch" forName="parTx2" refType="h" fact="0.8468"/>
                  <dgm:constr type="w" for="ch" forName="parTx2" refType="w" fact="0.2275"/>
                  <dgm:constr type="h" for="ch" forName="parTx2" refType="h" fact="0.0811"/>
                  <dgm:constr type="ctrX" for="ch" forName="picture2" refType="w" fact="0.5831"/>
                  <dgm:constr type="ctrY" for="ch" forName="picture2" refType="h" fact="0.8357"/>
                  <dgm:constr type="w" for="ch" forName="picture2" refType="w" fact="0.1055"/>
                  <dgm:constr type="h" for="ch" forName="picture2" refType="h" fact="0.140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651"/>
                  <dgm:constr type="t" for="ch" forName="parTx3" refType="h" fact="0.7023"/>
                  <dgm:constr type="w" for="ch" forName="parTx3" refType="w" fact="0.2275"/>
                  <dgm:constr type="h" for="ch" forName="parTx3" refType="h" fact="0.0811"/>
                  <dgm:constr type="ctrX" for="ch" forName="picture3" refType="w" fact="0.4755"/>
                  <dgm:constr type="ctrY" for="ch" forName="picture3" refType="h" fact="0.6912"/>
                  <dgm:constr type="w" for="ch" forName="picture3" refType="w" fact="0.1055"/>
                  <dgm:constr type="h" for="ch" forName="picture3" refType="h" fact="0.140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002"/>
                  <dgm:constr type="t" for="ch" forName="parTx4" refType="h" fact="0.5441"/>
                  <dgm:constr type="w" for="ch" forName="parTx4" refType="w" fact="0.2275"/>
                  <dgm:constr type="h" for="ch" forName="parTx4" refType="h" fact="0.0811"/>
                  <dgm:constr type="ctrX" for="ch" forName="picture4" refType="w" fact="0.4106"/>
                  <dgm:constr type="ctrY" for="ch" forName="picture4" refType="h" fact="0.533"/>
                  <dgm:constr type="w" for="ch" forName="picture4" refType="w" fact="0.1055"/>
                  <dgm:constr type="h" for="ch" forName="picture4" refType="h" fact="0.140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584"/>
                  <dgm:constr type="t" for="ch" forName="parTx5" refType="h" fact="0.3737"/>
                  <dgm:constr type="w" for="ch" forName="parTx5" refType="w" fact="0.2275"/>
                  <dgm:constr type="h" for="ch" forName="parTx5" refType="h" fact="0.0811"/>
                  <dgm:constr type="ctrX" for="ch" forName="picture5" refType="w" fact="0.3687"/>
                  <dgm:constr type="ctrY" for="ch" forName="picture5" refType="h" fact="0.3626"/>
                  <dgm:constr type="w" for="ch" forName="picture5" refType="w" fact="0.1055"/>
                  <dgm:constr type="h" for="ch" forName="picture5" refType="h" fact="0.1403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  <dgm:constr type="r" for="ch" forName="parTx6" refType="w" fact="0.3356"/>
                  <dgm:constr type="t" for="ch" forName="parTx6" refType="h" fact="0.2061"/>
                  <dgm:constr type="w" for="ch" forName="parTx6" refType="w" fact="0.2275"/>
                  <dgm:constr type="h" for="ch" forName="parTx6" refType="h" fact="0.0811"/>
                  <dgm:constr type="ctrX" for="ch" forName="picture6" refType="w" fact="0.3459"/>
                  <dgm:constr type="ctrY" for="ch" forName="picture6" refType="h" fact="0.195"/>
                  <dgm:constr type="w" for="ch" forName="picture6" refType="w" fact="0.1055"/>
                  <dgm:constr type="h" for="ch" forName="picture6" refType="h" fact="0.1403"/>
                  <dgm:constr type="r" for="ch" forName="desTx6" refType="l" refFor="ch" refForName="parTx6"/>
                  <dgm:constr type="l" for="ch" forName="desTx6"/>
                  <dgm:constr type="t" for="ch" forName="desTx6" refType="t" refFor="ch" refForName="parTx6"/>
                  <dgm:constr type="h" for="ch" forName="desTx6" refType="h" refFor="ch" refForName="parTx6"/>
                </dgm:constrLst>
              </dgm:if>
              <dgm:else name="Name61">
                <dgm:alg type="composite">
                  <dgm:param type="ar" val="1.122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userD" refType="w" fact="0.0125"/>
                  <dgm:constr type="ctrX" for="ch" forName="dot1" refType="w" fact="0.5724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599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6261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6536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6814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4214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4436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325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2597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2286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2557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2372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2187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2001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1816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2187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2187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r" for="ch" forName="parTx1" refType="w" fact="0.7522"/>
                  <dgm:constr type="t" for="ch" forName="parTx1" refType="h" fact="0.9416"/>
                  <dgm:constr type="w" for="ch" forName="parTx1" refType="w" fact="0.2696"/>
                  <dgm:constr type="h" for="ch" forName="parTx1" refType="h" fact="0.0811"/>
                  <dgm:constr type="ctrX" for="ch" forName="picture1" refType="w" fact="0.7644"/>
                  <dgm:constr type="ctrY" for="ch" forName="picture1" refType="h" fact="0.9322"/>
                  <dgm:constr type="w" for="ch" forName="picture1" refType="w" fact="0.125"/>
                  <dgm:constr type="h" for="ch" forName="picture1" refType="h" fact="0.1403"/>
                  <dgm:constr type="r" for="ch" forName="parTx2" refType="w" fact="0.4937"/>
                  <dgm:constr type="t" for="ch" forName="parTx2" refType="h" fact="0.8451"/>
                  <dgm:constr type="w" for="ch" forName="parTx2" refType="w" fact="0.2696"/>
                  <dgm:constr type="h" for="ch" forName="parTx2" refType="h" fact="0.0811"/>
                  <dgm:constr type="ctrX" for="ch" forName="picture2" refType="w" fact="0.5059"/>
                  <dgm:constr type="ctrY" for="ch" forName="picture2" refType="h" fact="0.8357"/>
                  <dgm:constr type="w" for="ch" forName="picture2" refType="w" fact="0.125"/>
                  <dgm:constr type="h" for="ch" forName="picture2" refType="h" fact="0.1403"/>
                  <dgm:constr type="r" for="ch" forName="parTx3" refType="w" fact="0.3662"/>
                  <dgm:constr type="t" for="ch" forName="parTx3" refType="h" fact="0.7006"/>
                  <dgm:constr type="w" for="ch" forName="parTx3" refType="w" fact="0.2696"/>
                  <dgm:constr type="h" for="ch" forName="parTx3" refType="h" fact="0.0811"/>
                  <dgm:constr type="ctrX" for="ch" forName="picture3" refType="w" fact="0.3784"/>
                  <dgm:constr type="ctrY" for="ch" forName="picture3" refType="h" fact="0.6912"/>
                  <dgm:constr type="w" for="ch" forName="picture3" refType="w" fact="0.125"/>
                  <dgm:constr type="h" for="ch" forName="picture3" refType="h" fact="0.1403"/>
                  <dgm:constr type="r" for="ch" forName="parTx4" refType="w" fact="0.2893"/>
                  <dgm:constr type="t" for="ch" forName="parTx4" refType="h" fact="0.5424"/>
                  <dgm:constr type="w" for="ch" forName="parTx4" refType="w" fact="0.2696"/>
                  <dgm:constr type="h" for="ch" forName="parTx4" refType="h" fact="0.0811"/>
                  <dgm:constr type="ctrX" for="ch" forName="picture4" refType="w" fact="0.3015"/>
                  <dgm:constr type="ctrY" for="ch" forName="picture4" refType="h" fact="0.533"/>
                  <dgm:constr type="w" for="ch" forName="picture4" refType="w" fact="0.125"/>
                  <dgm:constr type="h" for="ch" forName="picture4" refType="h" fact="0.1403"/>
                  <dgm:constr type="r" for="ch" forName="parTx5" refType="w" fact="0.2397"/>
                  <dgm:constr type="t" for="ch" forName="parTx5" refType="h" fact="0.372"/>
                  <dgm:constr type="w" for="ch" forName="parTx5" refType="w" fact="0.2696"/>
                  <dgm:constr type="h" for="ch" forName="parTx5" refType="h" fact="0.0811"/>
                  <dgm:constr type="ctrX" for="ch" forName="picture5" refType="w" fact="0.2519"/>
                  <dgm:constr type="ctrY" for="ch" forName="picture5" refType="h" fact="0.3626"/>
                  <dgm:constr type="w" for="ch" forName="picture5" refType="w" fact="0.125"/>
                  <dgm:constr type="h" for="ch" forName="picture5" refType="h" fact="0.1403"/>
                  <dgm:constr type="r" for="ch" forName="parTx6" refType="w" fact="0.2127"/>
                  <dgm:constr type="t" for="ch" forName="parTx6" refType="h" fact="0.2044"/>
                  <dgm:constr type="w" for="ch" forName="parTx6" refType="w" fact="0.2696"/>
                  <dgm:constr type="h" for="ch" forName="parTx6" refType="h" fact="0.0811"/>
                  <dgm:constr type="ctrX" for="ch" forName="picture6" refType="w" fact="0.2249"/>
                  <dgm:constr type="ctrY" for="ch" forName="picture6" refType="h" fact="0.195"/>
                  <dgm:constr type="w" for="ch" forName="picture6" refType="w" fact="0.125"/>
                  <dgm:constr type="h" for="ch" forName="picture6" refType="h" fact="0.1403"/>
                </dgm:constrLst>
              </dgm:else>
            </dgm:choose>
          </dgm:else>
        </dgm:choose>
      </dgm:if>
      <dgm:else name="Name62">
        <dgm:choose name="Name63">
          <dgm:if name="Name64" func="var" arg="dir" op="equ" val="norm">
            <dgm:choose name="Name65">
              <dgm:if name="Name66" axis="des" func="maxDepth" op="gt" val="1">
                <dgm:alg type="composite">
                  <dgm:param type="ar" val="1.2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primFontSz" for="ch" forName="desTx7" refType="primFontSz" refFor="ch" refForName="desTx1" op="equ"/>
                  <dgm:constr type="userD" refType="w" fact="0.0097"/>
                  <dgm:constr type="ctrX" for="ch" forName="dot1" refType="w" fact="0.3909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3721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353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3337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3142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5088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4926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5836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6371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6701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6853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6627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6773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6919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7065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7212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6919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6919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l" for="ch" forName="parTx1" refType="w" fact="0.2556"/>
                  <dgm:constr type="t" for="ch" forName="parTx1" refType="h" fact="0.8856"/>
                  <dgm:constr type="w" for="ch" forName="parTx1" refType="w" fact="0.2101"/>
                  <dgm:constr type="h" for="ch" forName="parTx1" refType="h" fact="0.0704"/>
                  <dgm:constr type="ctrX" for="ch" forName="picture1" refType="w" fact="0.246"/>
                  <dgm:constr type="ctrY" for="ch" forName="picture1" refType="h" fact="0.8769"/>
                  <dgm:constr type="w" for="ch" forName="picture1" refType="w" fact="0.0974"/>
                  <dgm:constr type="h" for="ch" forName="picture1" refType="h" fact="0.1218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535"/>
                  <dgm:constr type="t" for="ch" forName="parTx2" refType="h" fact="0.7956"/>
                  <dgm:constr type="w" for="ch" forName="parTx2" refType="w" fact="0.2101"/>
                  <dgm:constr type="h" for="ch" forName="parTx2" refType="h" fact="0.0704"/>
                  <dgm:constr type="ctrX" for="ch" forName="picture2" refType="w" fact="0.4439"/>
                  <dgm:constr type="ctrY" for="ch" forName="picture2" refType="h" fact="0.787"/>
                  <dgm:constr type="w" for="ch" forName="picture2" refType="w" fact="0.0974"/>
                  <dgm:constr type="h" for="ch" forName="picture2" refType="h" fact="0.1218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511"/>
                  <dgm:constr type="t" for="ch" forName="parTx3" refType="h" fact="0.673"/>
                  <dgm:constr type="w" for="ch" forName="parTx3" refType="w" fact="0.2101"/>
                  <dgm:constr type="h" for="ch" forName="parTx3" refType="h" fact="0.0704"/>
                  <dgm:constr type="ctrX" for="ch" forName="picture3" refType="w" fact="0.5415"/>
                  <dgm:constr type="ctrY" for="ch" forName="picture3" refType="h" fact="0.6644"/>
                  <dgm:constr type="w" for="ch" forName="picture3" refType="w" fact="0.0974"/>
                  <dgm:constr type="h" for="ch" forName="picture3" refType="h" fact="0.1218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6132"/>
                  <dgm:constr type="t" for="ch" forName="parTx4" refType="h" fact="0.538"/>
                  <dgm:constr type="w" for="ch" forName="parTx4" refType="w" fact="0.2101"/>
                  <dgm:constr type="h" for="ch" forName="parTx4" refType="h" fact="0.0704"/>
                  <dgm:constr type="ctrX" for="ch" forName="picture4" refType="w" fact="0.6037"/>
                  <dgm:constr type="ctrY" for="ch" forName="picture4" refType="h" fact="0.5294"/>
                  <dgm:constr type="w" for="ch" forName="picture4" refType="w" fact="0.0974"/>
                  <dgm:constr type="h" for="ch" forName="picture4" refType="h" fact="0.1218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576"/>
                  <dgm:constr type="t" for="ch" forName="parTx5" refType="h" fact="0.3951"/>
                  <dgm:constr type="w" for="ch" forName="parTx5" refType="w" fact="0.2101"/>
                  <dgm:constr type="h" for="ch" forName="parTx5" refType="h" fact="0.0704"/>
                  <dgm:constr type="ctrX" for="ch" forName="picture5" refType="w" fact="0.648"/>
                  <dgm:constr type="ctrY" for="ch" forName="picture5" refType="h" fact="0.3864"/>
                  <dgm:constr type="w" for="ch" forName="picture5" refType="w" fact="0.0974"/>
                  <dgm:constr type="h" for="ch" forName="picture5" refType="h" fact="0.1218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  <dgm:constr type="l" for="ch" forName="parTx6" refType="w" fact="0.6828"/>
                  <dgm:constr type="t" for="ch" forName="parTx6" refType="h" fact="0.2531"/>
                  <dgm:constr type="w" for="ch" forName="parTx6" refType="w" fact="0.2101"/>
                  <dgm:constr type="h" for="ch" forName="parTx6" refType="h" fact="0.0704"/>
                  <dgm:constr type="ctrX" for="ch" forName="picture6" refType="w" fact="0.6733"/>
                  <dgm:constr type="ctrY" for="ch" forName="picture6" refType="h" fact="0.2444"/>
                  <dgm:constr type="w" for="ch" forName="picture6" refType="w" fact="0.0974"/>
                  <dgm:constr type="h" for="ch" forName="picture6" refType="h" fact="0.1218"/>
                  <dgm:constr type="l" for="ch" forName="desTx6" refType="r" refFor="ch" refForName="parTx6"/>
                  <dgm:constr type="r" for="ch" forName="desTx6" refType="w"/>
                  <dgm:constr type="t" for="ch" forName="desTx6" refType="t" refFor="ch" refForName="parTx6"/>
                  <dgm:constr type="h" for="ch" forName="desTx6" refType="h" refFor="ch" refForName="parTx6"/>
                  <dgm:constr type="l" for="ch" forName="parTx7" refType="w" fact="0.6966"/>
                  <dgm:constr type="t" for="ch" forName="parTx7" refType="h" fact="0.1162"/>
                  <dgm:constr type="w" for="ch" forName="parTx7" refType="w" fact="0.2101"/>
                  <dgm:constr type="h" for="ch" forName="parTx7" refType="h" fact="0.0704"/>
                  <dgm:constr type="ctrX" for="ch" forName="picture7" refType="w" fact="0.6871"/>
                  <dgm:constr type="ctrY" for="ch" forName="picture7" refType="h" fact="0.1075"/>
                  <dgm:constr type="w" for="ch" forName="picture7" refType="w" fact="0.0974"/>
                  <dgm:constr type="h" for="ch" forName="picture7" refType="h" fact="0.1218"/>
                  <dgm:constr type="l" for="ch" forName="desTx7" refType="r" refFor="ch" refForName="parTx7"/>
                  <dgm:constr type="r" for="ch" forName="desTx7" refType="w"/>
                  <dgm:constr type="t" for="ch" forName="desTx7" refType="t" refFor="ch" refForName="parTx7"/>
                  <dgm:constr type="h" for="ch" forName="desTx7" refType="h" refFor="ch" refForName="parTx7"/>
                </dgm:constrLst>
              </dgm:if>
              <dgm:else name="Name67">
                <dgm:alg type="composite">
                  <dgm:param type="ar" val="1.096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userD" refType="w" fact="0.0111"/>
                  <dgm:constr type="ctrX" for="ch" forName="dot1" refType="w" fact="0.4459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4244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4026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3806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3584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5803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5618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6656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7266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7643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7816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7558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7725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7892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8058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8225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7892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7892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l" for="ch" forName="parTx1" refType="w" fact="0.2915"/>
                  <dgm:constr type="t" for="ch" forName="parTx1" refType="h" fact="0.8845"/>
                  <dgm:constr type="w" for="ch" forName="parTx1" refType="w" fact="0.2396"/>
                  <dgm:constr type="h" for="ch" forName="parTx1" refType="h" fact="0.0704"/>
                  <dgm:constr type="ctrX" for="ch" forName="picture1" refType="w" fact="0.2806"/>
                  <dgm:constr type="ctrY" for="ch" forName="picture1" refType="h" fact="0.8769"/>
                  <dgm:constr type="w" for="ch" forName="picture1" refType="w" fact="0.1111"/>
                  <dgm:constr type="h" for="ch" forName="picture1" refType="h" fact="0.1218"/>
                  <dgm:constr type="l" for="ch" forName="parTx2" refType="w" fact="0.5172"/>
                  <dgm:constr type="t" for="ch" forName="parTx2" refType="h" fact="0.7946"/>
                  <dgm:constr type="w" for="ch" forName="parTx2" refType="w" fact="0.2396"/>
                  <dgm:constr type="h" for="ch" forName="parTx2" refType="h" fact="0.0704"/>
                  <dgm:constr type="ctrX" for="ch" forName="picture2" refType="w" fact="0.5063"/>
                  <dgm:constr type="ctrY" for="ch" forName="picture2" refType="h" fact="0.787"/>
                  <dgm:constr type="w" for="ch" forName="picture2" refType="w" fact="0.1111"/>
                  <dgm:constr type="h" for="ch" forName="picture2" refType="h" fact="0.1218"/>
                  <dgm:constr type="l" for="ch" forName="parTx3" refType="w" fact="0.6285"/>
                  <dgm:constr type="t" for="ch" forName="parTx3" refType="h" fact="0.672"/>
                  <dgm:constr type="w" for="ch" forName="parTx3" refType="w" fact="0.2396"/>
                  <dgm:constr type="h" for="ch" forName="parTx3" refType="h" fact="0.0704"/>
                  <dgm:constr type="ctrX" for="ch" forName="picture3" refType="w" fact="0.6176"/>
                  <dgm:constr type="ctrY" for="ch" forName="picture3" refType="h" fact="0.6644"/>
                  <dgm:constr type="w" for="ch" forName="picture3" refType="w" fact="0.1111"/>
                  <dgm:constr type="h" for="ch" forName="picture3" refType="h" fact="0.1218"/>
                  <dgm:constr type="l" for="ch" forName="parTx4" refType="w" fact="0.6994"/>
                  <dgm:constr type="t" for="ch" forName="parTx4" refType="h" fact="0.5369"/>
                  <dgm:constr type="w" for="ch" forName="parTx4" refType="w" fact="0.2396"/>
                  <dgm:constr type="h" for="ch" forName="parTx4" refType="h" fact="0.0704"/>
                  <dgm:constr type="ctrX" for="ch" forName="picture4" refType="w" fact="0.6885"/>
                  <dgm:constr type="ctrY" for="ch" forName="picture4" refType="h" fact="0.5294"/>
                  <dgm:constr type="w" for="ch" forName="picture4" refType="w" fact="0.1111"/>
                  <dgm:constr type="h" for="ch" forName="picture4" refType="h" fact="0.1218"/>
                  <dgm:constr type="l" for="ch" forName="parTx5" refType="w" fact="0.75"/>
                  <dgm:constr type="t" for="ch" forName="parTx5" refType="h" fact="0.394"/>
                  <dgm:constr type="w" for="ch" forName="parTx5" refType="w" fact="0.2396"/>
                  <dgm:constr type="h" for="ch" forName="parTx5" refType="h" fact="0.0704"/>
                  <dgm:constr type="ctrX" for="ch" forName="picture5" refType="w" fact="0.7391"/>
                  <dgm:constr type="ctrY" for="ch" forName="picture5" refType="h" fact="0.3864"/>
                  <dgm:constr type="w" for="ch" forName="picture5" refType="w" fact="0.1111"/>
                  <dgm:constr type="h" for="ch" forName="picture5" refType="h" fact="0.1218"/>
                  <dgm:constr type="l" for="ch" forName="parTx6" refType="w" fact="0.7788"/>
                  <dgm:constr type="t" for="ch" forName="parTx6" refType="h" fact="0.252"/>
                  <dgm:constr type="w" for="ch" forName="parTx6" refType="w" fact="0.2396"/>
                  <dgm:constr type="h" for="ch" forName="parTx6" refType="h" fact="0.0704"/>
                  <dgm:constr type="ctrX" for="ch" forName="picture6" refType="w" fact="0.7679"/>
                  <dgm:constr type="ctrY" for="ch" forName="picture6" refType="h" fact="0.2444"/>
                  <dgm:constr type="w" for="ch" forName="picture6" refType="w" fact="0.1111"/>
                  <dgm:constr type="h" for="ch" forName="picture6" refType="h" fact="0.1218"/>
                  <dgm:constr type="l" for="ch" forName="parTx7" refType="w" fact="0.7945"/>
                  <dgm:constr type="t" for="ch" forName="parTx7" refType="h" fact="0.1151"/>
                  <dgm:constr type="w" for="ch" forName="parTx7" refType="w" fact="0.2396"/>
                  <dgm:constr type="h" for="ch" forName="parTx7" refType="h" fact="0.0704"/>
                  <dgm:constr type="ctrX" for="ch" forName="picture7" refType="w" fact="0.7836"/>
                  <dgm:constr type="ctrY" for="ch" forName="picture7" refType="h" fact="0.1075"/>
                  <dgm:constr type="w" for="ch" forName="picture7" refType="w" fact="0.1111"/>
                  <dgm:constr type="h" for="ch" forName="picture7" refType="h" fact="0.1218"/>
                </dgm:constrLst>
              </dgm:else>
            </dgm:choose>
          </dgm:if>
          <dgm:else name="Name68">
            <dgm:choose name="Name69">
              <dgm:if name="Name70" axis="des" func="maxDepth" op="gt" val="1">
                <dgm:alg type="composite">
                  <dgm:param type="ar" val="1.2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primFontSz" for="ch" forName="desTx7" refType="primFontSz" refFor="ch" refForName="desTx1" op="equ"/>
                  <dgm:constr type="userD" refType="w" fact="0.0097"/>
                  <dgm:constr type="ctrX" for="ch" forName="dot1" refType="w" fact="0.6091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6279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647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6663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6858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4912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5074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4164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3629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3299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3147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3373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3227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3081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2935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2788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3081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3081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r" for="ch" forName="parTx1" refType="w" fact="0.7444"/>
                  <dgm:constr type="t" for="ch" forName="parTx1" refType="h" fact="0.8856"/>
                  <dgm:constr type="w" for="ch" forName="parTx1" refType="w" fact="0.2101"/>
                  <dgm:constr type="h" for="ch" forName="parTx1" refType="h" fact="0.0704"/>
                  <dgm:constr type="ctrX" for="ch" forName="picture1" refType="w" fact="0.754"/>
                  <dgm:constr type="ctrY" for="ch" forName="picture1" refType="h" fact="0.8769"/>
                  <dgm:constr type="w" for="ch" forName="picture1" refType="w" fact="0.0974"/>
                  <dgm:constr type="h" for="ch" forName="picture1" refType="h" fact="0.1218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465"/>
                  <dgm:constr type="t" for="ch" forName="parTx2" refType="h" fact="0.7956"/>
                  <dgm:constr type="w" for="ch" forName="parTx2" refType="w" fact="0.2101"/>
                  <dgm:constr type="h" for="ch" forName="parTx2" refType="h" fact="0.0704"/>
                  <dgm:constr type="ctrX" for="ch" forName="picture2" refType="w" fact="0.5561"/>
                  <dgm:constr type="ctrY" for="ch" forName="picture2" refType="h" fact="0.787"/>
                  <dgm:constr type="w" for="ch" forName="picture2" refType="w" fact="0.0974"/>
                  <dgm:constr type="h" for="ch" forName="picture2" refType="h" fact="0.1218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489"/>
                  <dgm:constr type="t" for="ch" forName="parTx3" refType="h" fact="0.673"/>
                  <dgm:constr type="w" for="ch" forName="parTx3" refType="w" fact="0.2101"/>
                  <dgm:constr type="h" for="ch" forName="parTx3" refType="h" fact="0.0704"/>
                  <dgm:constr type="ctrX" for="ch" forName="picture3" refType="w" fact="0.4585"/>
                  <dgm:constr type="ctrY" for="ch" forName="picture3" refType="h" fact="0.6644"/>
                  <dgm:constr type="w" for="ch" forName="picture3" refType="w" fact="0.0974"/>
                  <dgm:constr type="h" for="ch" forName="picture3" refType="h" fact="0.1218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3868"/>
                  <dgm:constr type="t" for="ch" forName="parTx4" refType="h" fact="0.538"/>
                  <dgm:constr type="w" for="ch" forName="parTx4" refType="w" fact="0.2101"/>
                  <dgm:constr type="h" for="ch" forName="parTx4" refType="h" fact="0.0704"/>
                  <dgm:constr type="ctrX" for="ch" forName="picture4" refType="w" fact="0.3963"/>
                  <dgm:constr type="ctrY" for="ch" forName="picture4" refType="h" fact="0.5294"/>
                  <dgm:constr type="w" for="ch" forName="picture4" refType="w" fact="0.0974"/>
                  <dgm:constr type="h" for="ch" forName="picture4" refType="h" fact="0.1218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424"/>
                  <dgm:constr type="t" for="ch" forName="parTx5" refType="h" fact="0.3951"/>
                  <dgm:constr type="w" for="ch" forName="parTx5" refType="w" fact="0.2101"/>
                  <dgm:constr type="h" for="ch" forName="parTx5" refType="h" fact="0.0704"/>
                  <dgm:constr type="ctrX" for="ch" forName="picture5" refType="w" fact="0.352"/>
                  <dgm:constr type="ctrY" for="ch" forName="picture5" refType="h" fact="0.3864"/>
                  <dgm:constr type="w" for="ch" forName="picture5" refType="w" fact="0.0974"/>
                  <dgm:constr type="h" for="ch" forName="picture5" refType="h" fact="0.1218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  <dgm:constr type="r" for="ch" forName="parTx6" refType="w" fact="0.3172"/>
                  <dgm:constr type="t" for="ch" forName="parTx6" refType="h" fact="0.2531"/>
                  <dgm:constr type="w" for="ch" forName="parTx6" refType="w" fact="0.2101"/>
                  <dgm:constr type="h" for="ch" forName="parTx6" refType="h" fact="0.0704"/>
                  <dgm:constr type="ctrX" for="ch" forName="picture6" refType="w" fact="0.3267"/>
                  <dgm:constr type="ctrY" for="ch" forName="picture6" refType="h" fact="0.2444"/>
                  <dgm:constr type="w" for="ch" forName="picture6" refType="w" fact="0.0974"/>
                  <dgm:constr type="h" for="ch" forName="picture6" refType="h" fact="0.1218"/>
                  <dgm:constr type="r" for="ch" forName="desTx6" refType="l" refFor="ch" refForName="parTx6"/>
                  <dgm:constr type="l" for="ch" forName="desTx6"/>
                  <dgm:constr type="t" for="ch" forName="desTx6" refType="t" refFor="ch" refForName="parTx6"/>
                  <dgm:constr type="h" for="ch" forName="desTx6" refType="h" refFor="ch" refForName="parTx6"/>
                  <dgm:constr type="r" for="ch" forName="parTx7" refType="w" fact="0.3034"/>
                  <dgm:constr type="t" for="ch" forName="parTx7" refType="h" fact="0.1162"/>
                  <dgm:constr type="w" for="ch" forName="parTx7" refType="w" fact="0.2101"/>
                  <dgm:constr type="h" for="ch" forName="parTx7" refType="h" fact="0.0704"/>
                  <dgm:constr type="ctrX" for="ch" forName="picture7" refType="w" fact="0.3129"/>
                  <dgm:constr type="ctrY" for="ch" forName="picture7" refType="h" fact="0.1075"/>
                  <dgm:constr type="w" for="ch" forName="picture7" refType="w" fact="0.0974"/>
                  <dgm:constr type="h" for="ch" forName="picture7" refType="h" fact="0.1218"/>
                  <dgm:constr type="r" for="ch" forName="desTx7" refType="l" refFor="ch" refForName="parTx7"/>
                  <dgm:constr type="l" for="ch" forName="desTx7"/>
                  <dgm:constr type="t" for="ch" forName="desTx7" refType="t" refFor="ch" refForName="parTx7"/>
                  <dgm:constr type="h" for="ch" forName="desTx7" refType="h" refFor="ch" refForName="parTx7"/>
                </dgm:constrLst>
              </dgm:if>
              <dgm:else name="Name71">
                <dgm:alg type="composite">
                  <dgm:param type="ar" val="1.096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userD" refType="w" fact="0.0111"/>
                  <dgm:constr type="ctrX" for="ch" forName="dot1" refType="w" fact="0.5541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5756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5974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6194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6416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4197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4382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3344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2734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2357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2184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2442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2275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2108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1942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1775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2108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2108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r" for="ch" forName="parTx1" refType="w" fact="0.7085"/>
                  <dgm:constr type="t" for="ch" forName="parTx1" refType="h" fact="0.8845"/>
                  <dgm:constr type="w" for="ch" forName="parTx1" refType="w" fact="0.2396"/>
                  <dgm:constr type="h" for="ch" forName="parTx1" refType="h" fact="0.0704"/>
                  <dgm:constr type="ctrX" for="ch" forName="picture1" refType="w" fact="0.7194"/>
                  <dgm:constr type="ctrY" for="ch" forName="picture1" refType="h" fact="0.8769"/>
                  <dgm:constr type="w" for="ch" forName="picture1" refType="w" fact="0.1111"/>
                  <dgm:constr type="h" for="ch" forName="picture1" refType="h" fact="0.1218"/>
                  <dgm:constr type="r" for="ch" forName="parTx2" refType="w" fact="0.4828"/>
                  <dgm:constr type="t" for="ch" forName="parTx2" refType="h" fact="0.7946"/>
                  <dgm:constr type="w" for="ch" forName="parTx2" refType="w" fact="0.2396"/>
                  <dgm:constr type="h" for="ch" forName="parTx2" refType="h" fact="0.0704"/>
                  <dgm:constr type="ctrX" for="ch" forName="picture2" refType="w" fact="0.4937"/>
                  <dgm:constr type="ctrY" for="ch" forName="picture2" refType="h" fact="0.787"/>
                  <dgm:constr type="w" for="ch" forName="picture2" refType="w" fact="0.1111"/>
                  <dgm:constr type="h" for="ch" forName="picture2" refType="h" fact="0.1218"/>
                  <dgm:constr type="r" for="ch" forName="parTx3" refType="w" fact="0.3715"/>
                  <dgm:constr type="t" for="ch" forName="parTx3" refType="h" fact="0.672"/>
                  <dgm:constr type="w" for="ch" forName="parTx3" refType="w" fact="0.2396"/>
                  <dgm:constr type="h" for="ch" forName="parTx3" refType="h" fact="0.0704"/>
                  <dgm:constr type="ctrX" for="ch" forName="picture3" refType="w" fact="0.3824"/>
                  <dgm:constr type="ctrY" for="ch" forName="picture3" refType="h" fact="0.6644"/>
                  <dgm:constr type="w" for="ch" forName="picture3" refType="w" fact="0.1111"/>
                  <dgm:constr type="h" for="ch" forName="picture3" refType="h" fact="0.1218"/>
                  <dgm:constr type="r" for="ch" forName="parTx4" refType="w" fact="0.3006"/>
                  <dgm:constr type="t" for="ch" forName="parTx4" refType="h" fact="0.5369"/>
                  <dgm:constr type="w" for="ch" forName="parTx4" refType="w" fact="0.2396"/>
                  <dgm:constr type="h" for="ch" forName="parTx4" refType="h" fact="0.0704"/>
                  <dgm:constr type="ctrX" for="ch" forName="picture4" refType="w" fact="0.3115"/>
                  <dgm:constr type="ctrY" for="ch" forName="picture4" refType="h" fact="0.5294"/>
                  <dgm:constr type="w" for="ch" forName="picture4" refType="w" fact="0.1111"/>
                  <dgm:constr type="h" for="ch" forName="picture4" refType="h" fact="0.1218"/>
                  <dgm:constr type="r" for="ch" forName="parTx5" refType="w" fact="0.25"/>
                  <dgm:constr type="t" for="ch" forName="parTx5" refType="h" fact="0.394"/>
                  <dgm:constr type="w" for="ch" forName="parTx5" refType="w" fact="0.2396"/>
                  <dgm:constr type="h" for="ch" forName="parTx5" refType="h" fact="0.0704"/>
                  <dgm:constr type="ctrX" for="ch" forName="picture5" refType="w" fact="0.2609"/>
                  <dgm:constr type="ctrY" for="ch" forName="picture5" refType="h" fact="0.3864"/>
                  <dgm:constr type="w" for="ch" forName="picture5" refType="w" fact="0.1111"/>
                  <dgm:constr type="h" for="ch" forName="picture5" refType="h" fact="0.1218"/>
                  <dgm:constr type="r" for="ch" forName="parTx6" refType="w" fact="0.2212"/>
                  <dgm:constr type="t" for="ch" forName="parTx6" refType="h" fact="0.252"/>
                  <dgm:constr type="w" for="ch" forName="parTx6" refType="w" fact="0.2396"/>
                  <dgm:constr type="h" for="ch" forName="parTx6" refType="h" fact="0.0704"/>
                  <dgm:constr type="ctrX" for="ch" forName="picture6" refType="w" fact="0.2321"/>
                  <dgm:constr type="ctrY" for="ch" forName="picture6" refType="h" fact="0.2444"/>
                  <dgm:constr type="w" for="ch" forName="picture6" refType="w" fact="0.1111"/>
                  <dgm:constr type="h" for="ch" forName="picture6" refType="h" fact="0.1218"/>
                  <dgm:constr type="r" for="ch" forName="parTx7" refType="w" fact="0.2055"/>
                  <dgm:constr type="t" for="ch" forName="parTx7" refType="h" fact="0.1151"/>
                  <dgm:constr type="w" for="ch" forName="parTx7" refType="w" fact="0.2396"/>
                  <dgm:constr type="h" for="ch" forName="parTx7" refType="h" fact="0.0704"/>
                  <dgm:constr type="ctrX" for="ch" forName="picture7" refType="w" fact="0.2164"/>
                  <dgm:constr type="ctrY" for="ch" forName="picture7" refType="h" fact="0.1075"/>
                  <dgm:constr type="w" for="ch" forName="picture7" refType="w" fact="0.1111"/>
                  <dgm:constr type="h" for="ch" forName="picture7" refType="h" fact="0.1218"/>
                </dgm:constrLst>
              </dgm:else>
            </dgm:choose>
          </dgm:else>
        </dgm:choose>
      </dgm:else>
    </dgm:choose>
    <dgm:forEach name="wrapper" axis="self" ptType="parTrans">
      <dgm:forEach name="wrapper2" axis="self" ptType="sibTrans" st="2">
        <dgm:forEach name="imageRepeat" axis="self">
          <dgm:layoutNode name="imageRepeat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 axis="self"/>
          </dgm:layoutNode>
        </dgm:forEach>
      </dgm:forEach>
    </dgm:forEach>
    <dgm:choose name="Name72">
      <dgm:if name="Name73" axis="ch" ptType="node" func="cnt" op="gte" val="2">
        <dgm:layoutNode name="dot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2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3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74"/>
    </dgm:choose>
    <dgm:choose name="Name75">
      <dgm:if name="Name76" axis="ch" ptType="node" func="cnt" op="gte" val="3">
        <dgm:layoutNode name="dot4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5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77"/>
    </dgm:choose>
    <dgm:choose name="Name78">
      <dgm:if name="Name79" axis="ch" ptType="node" func="cnt" op="gte" val="4">
        <dgm:layoutNode name="dot6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0"/>
    </dgm:choose>
    <dgm:choose name="Name81">
      <dgm:if name="Name82" axis="ch" ptType="node" func="cnt" op="gte" val="5">
        <dgm:layoutNode name="dot7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8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3"/>
    </dgm:choose>
    <dgm:choose name="Name84">
      <dgm:if name="Name85" axis="ch" ptType="node" func="cnt" op="gte" val="6">
        <dgm:layoutNode name="dot9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10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6"/>
    </dgm:choose>
    <dgm:choose name="Name87">
      <dgm:if name="Name88" axis="ch" ptType="node" func="cnt" op="gte" val="7">
        <dgm:layoutNode name="dot1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9"/>
    </dgm:choose>
    <dgm:choose name="Name90">
      <dgm:if name="Name91" axis="ch" ptType="node" func="cnt" op="gte" val="2">
        <dgm:layoutNode name="dotArrow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2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3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4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5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6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7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92"/>
    </dgm:choose>
    <dgm:forEach name="Name93" axis="ch" ptType="node" cnt="1">
      <dgm:layoutNode name="parTx1">
        <dgm:choose name="Name94">
          <dgm:if name="Name95" func="var" arg="dir" op="equ" val="norm">
            <dgm:alg type="tx">
              <dgm:param type="parTxLTRAlign" val="l"/>
              <dgm:param type="parTxRTLAlign" val="r"/>
            </dgm:alg>
          </dgm:if>
          <dgm:else name="Name96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97">
          <dgm:if name="Name98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99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00">
        <dgm:if name="Name101" axis="ch" ptType="node" func="cnt" op="gte" val="1">
          <dgm:layoutNode name="desTx1" styleLbl="revTx">
            <dgm:varLst>
              <dgm:bulletEnabled val="1"/>
            </dgm:varLst>
            <dgm:choose name="Name102">
              <dgm:if name="Name103" func="var" arg="dir" op="equ" val="norm">
                <dgm:choose name="Name104">
                  <dgm:if name="Name105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06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07">
                <dgm:choose name="Name108">
                  <dgm:if name="Name109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10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11"/>
      </dgm:choose>
    </dgm:forEach>
    <dgm:forEach name="Name112" axis="ch" ptType="sibTrans" hideLastTrans="0" cnt="1">
      <dgm:layoutNode name="picture1">
        <dgm:alg type="sp"/>
        <dgm:shape xmlns:r="http://schemas.openxmlformats.org/officeDocument/2006/relationships" r:blip="">
          <dgm:adjLst/>
        </dgm:shape>
        <dgm:presOf/>
        <dgm:constrLst/>
        <dgm:forEach name="Name113" ref="imageRepeat"/>
      </dgm:layoutNode>
    </dgm:forEach>
    <dgm:forEach name="Name114" axis="ch" ptType="node" st="2" cnt="1">
      <dgm:layoutNode name="parTx2">
        <dgm:choose name="Name115">
          <dgm:if name="Name116" func="var" arg="dir" op="equ" val="norm">
            <dgm:alg type="tx">
              <dgm:param type="parTxLTRAlign" val="l"/>
              <dgm:param type="parTxRTLAlign" val="r"/>
            </dgm:alg>
          </dgm:if>
          <dgm:else name="Name117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18">
          <dgm:if name="Name119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20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21">
        <dgm:if name="Name122" axis="ch" ptType="node" func="cnt" op="gte" val="1">
          <dgm:layoutNode name="desTx2" styleLbl="revTx">
            <dgm:varLst>
              <dgm:bulletEnabled val="1"/>
            </dgm:varLst>
            <dgm:choose name="Name123">
              <dgm:if name="Name124" func="var" arg="dir" op="equ" val="norm">
                <dgm:choose name="Name125">
                  <dgm:if name="Name126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27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28">
                <dgm:choose name="Name129">
                  <dgm:if name="Name130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31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32"/>
      </dgm:choose>
    </dgm:forEach>
    <dgm:forEach name="Name133" axis="ch" ptType="sibTrans" hideLastTrans="0" st="2" cnt="1">
      <dgm:layoutNode name="picture2">
        <dgm:alg type="sp"/>
        <dgm:shape xmlns:r="http://schemas.openxmlformats.org/officeDocument/2006/relationships" r:blip="">
          <dgm:adjLst/>
        </dgm:shape>
        <dgm:presOf/>
        <dgm:constrLst/>
        <dgm:forEach name="Name134" ref="imageRepeat"/>
      </dgm:layoutNode>
    </dgm:forEach>
    <dgm:forEach name="Name135" axis="ch" ptType="node" st="3" cnt="1">
      <dgm:layoutNode name="parTx3">
        <dgm:choose name="Name136">
          <dgm:if name="Name137" func="var" arg="dir" op="equ" val="norm">
            <dgm:alg type="tx">
              <dgm:param type="parTxLTRAlign" val="l"/>
              <dgm:param type="parTxRTLAlign" val="r"/>
            </dgm:alg>
          </dgm:if>
          <dgm:else name="Name138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39">
          <dgm:if name="Name140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41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42">
        <dgm:if name="Name143" axis="ch" ptType="node" func="cnt" op="gte" val="1">
          <dgm:layoutNode name="desTx3" styleLbl="revTx">
            <dgm:varLst>
              <dgm:bulletEnabled val="1"/>
            </dgm:varLst>
            <dgm:choose name="Name144">
              <dgm:if name="Name145" func="var" arg="dir" op="equ" val="norm">
                <dgm:choose name="Name146">
                  <dgm:if name="Name147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48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49">
                <dgm:choose name="Name150">
                  <dgm:if name="Name151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5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53"/>
      </dgm:choose>
    </dgm:forEach>
    <dgm:forEach name="Name154" axis="ch" ptType="sibTrans" hideLastTrans="0" st="3" cnt="1">
      <dgm:layoutNode name="picture3">
        <dgm:alg type="sp"/>
        <dgm:shape xmlns:r="http://schemas.openxmlformats.org/officeDocument/2006/relationships" r:blip="">
          <dgm:adjLst/>
        </dgm:shape>
        <dgm:presOf/>
        <dgm:constrLst/>
        <dgm:forEach name="Name155" ref="imageRepeat"/>
      </dgm:layoutNode>
    </dgm:forEach>
    <dgm:forEach name="Name156" axis="ch" ptType="node" st="4" cnt="1">
      <dgm:layoutNode name="parTx4">
        <dgm:choose name="Name157">
          <dgm:if name="Name158" func="var" arg="dir" op="equ" val="norm">
            <dgm:alg type="tx">
              <dgm:param type="parTxLTRAlign" val="l"/>
              <dgm:param type="parTxRTLAlign" val="r"/>
            </dgm:alg>
          </dgm:if>
          <dgm:else name="Name159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60">
          <dgm:if name="Name161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62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63">
        <dgm:if name="Name164" axis="ch" ptType="node" func="cnt" op="gte" val="1">
          <dgm:layoutNode name="desTx4" styleLbl="revTx">
            <dgm:varLst>
              <dgm:bulletEnabled val="1"/>
            </dgm:varLst>
            <dgm:choose name="Name165">
              <dgm:if name="Name166" func="var" arg="dir" op="equ" val="norm">
                <dgm:choose name="Name167">
                  <dgm:if name="Name168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69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70">
                <dgm:choose name="Name171">
                  <dgm:if name="Name172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73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74"/>
      </dgm:choose>
    </dgm:forEach>
    <dgm:forEach name="Name175" axis="ch" ptType="sibTrans" hideLastTrans="0" st="4" cnt="1">
      <dgm:layoutNode name="picture4">
        <dgm:alg type="sp"/>
        <dgm:shape xmlns:r="http://schemas.openxmlformats.org/officeDocument/2006/relationships" r:blip="">
          <dgm:adjLst/>
        </dgm:shape>
        <dgm:presOf/>
        <dgm:constrLst/>
        <dgm:forEach name="Name176" ref="imageRepeat"/>
      </dgm:layoutNode>
    </dgm:forEach>
    <dgm:forEach name="Name177" axis="ch" ptType="node" st="5" cnt="1">
      <dgm:layoutNode name="parTx5">
        <dgm:choose name="Name178">
          <dgm:if name="Name179" func="var" arg="dir" op="equ" val="norm">
            <dgm:alg type="tx">
              <dgm:param type="parTxLTRAlign" val="l"/>
              <dgm:param type="parTxRTLAlign" val="r"/>
            </dgm:alg>
          </dgm:if>
          <dgm:else name="Name180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81">
          <dgm:if name="Name182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83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84">
        <dgm:if name="Name185" axis="ch" ptType="node" func="cnt" op="gte" val="1">
          <dgm:layoutNode name="desTx5" styleLbl="revTx">
            <dgm:varLst>
              <dgm:bulletEnabled val="1"/>
            </dgm:varLst>
            <dgm:choose name="Name186">
              <dgm:if name="Name187" func="var" arg="dir" op="equ" val="norm">
                <dgm:choose name="Name188">
                  <dgm:if name="Name189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90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91">
                <dgm:choose name="Name192">
                  <dgm:if name="Name193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94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95"/>
      </dgm:choose>
    </dgm:forEach>
    <dgm:forEach name="Name196" axis="ch" ptType="sibTrans" hideLastTrans="0" st="5" cnt="1">
      <dgm:layoutNode name="picture5">
        <dgm:alg type="sp"/>
        <dgm:shape xmlns:r="http://schemas.openxmlformats.org/officeDocument/2006/relationships" r:blip="">
          <dgm:adjLst/>
        </dgm:shape>
        <dgm:presOf/>
        <dgm:constrLst/>
        <dgm:forEach name="Name197" ref="imageRepeat"/>
      </dgm:layoutNode>
    </dgm:forEach>
    <dgm:forEach name="Name198" axis="ch" ptType="node" st="6" cnt="1">
      <dgm:layoutNode name="parTx6">
        <dgm:choose name="Name199">
          <dgm:if name="Name200" func="var" arg="dir" op="equ" val="norm">
            <dgm:alg type="tx">
              <dgm:param type="parTxLTRAlign" val="l"/>
              <dgm:param type="parTxRTLAlign" val="r"/>
            </dgm:alg>
          </dgm:if>
          <dgm:else name="Name201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202">
          <dgm:if name="Name203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204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205">
        <dgm:if name="Name206" axis="ch" ptType="node" func="cnt" op="gte" val="1">
          <dgm:layoutNode name="desTx6" styleLbl="revTx">
            <dgm:varLst>
              <dgm:bulletEnabled val="1"/>
            </dgm:varLst>
            <dgm:choose name="Name207">
              <dgm:if name="Name208" func="var" arg="dir" op="equ" val="norm">
                <dgm:choose name="Name209">
                  <dgm:if name="Name210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211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212">
                <dgm:choose name="Name213">
                  <dgm:if name="Name214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215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216"/>
      </dgm:choose>
    </dgm:forEach>
    <dgm:forEach name="Name217" axis="ch" ptType="sibTrans" hideLastTrans="0" st="6" cnt="1">
      <dgm:layoutNode name="picture6">
        <dgm:alg type="sp"/>
        <dgm:shape xmlns:r="http://schemas.openxmlformats.org/officeDocument/2006/relationships" r:blip="">
          <dgm:adjLst/>
        </dgm:shape>
        <dgm:presOf/>
        <dgm:constrLst/>
        <dgm:forEach name="Name218" ref="imageRepeat"/>
      </dgm:layoutNode>
    </dgm:forEach>
    <dgm:forEach name="Name219" axis="ch" ptType="node" st="7" cnt="1">
      <dgm:layoutNode name="parTx7">
        <dgm:choose name="Name220">
          <dgm:if name="Name221" func="var" arg="dir" op="equ" val="norm">
            <dgm:alg type="tx">
              <dgm:param type="parTxLTRAlign" val="l"/>
              <dgm:param type="parTxRTLAlign" val="r"/>
            </dgm:alg>
          </dgm:if>
          <dgm:else name="Name222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223">
          <dgm:if name="Name224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225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226">
        <dgm:if name="Name227" axis="ch" ptType="node" func="cnt" op="gte" val="1">
          <dgm:layoutNode name="desTx7" styleLbl="revTx">
            <dgm:varLst>
              <dgm:bulletEnabled val="1"/>
            </dgm:varLst>
            <dgm:choose name="Name228">
              <dgm:if name="Name229" func="var" arg="dir" op="equ" val="norm">
                <dgm:choose name="Name230">
                  <dgm:if name="Name231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232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233">
                <dgm:choose name="Name234">
                  <dgm:if name="Name235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236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237"/>
      </dgm:choose>
    </dgm:forEach>
    <dgm:forEach name="Name238" axis="ch" ptType="sibTrans" hideLastTrans="0" st="7" cnt="1">
      <dgm:layoutNode name="picture7">
        <dgm:alg type="sp"/>
        <dgm:shape xmlns:r="http://schemas.openxmlformats.org/officeDocument/2006/relationships" r:blip="">
          <dgm:adjLst/>
        </dgm:shape>
        <dgm:presOf/>
        <dgm:constrLst/>
        <dgm:forEach name="Name239" ref="imageRepeat"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05642-985D-45A3-B58D-D65809B08F90}" type="datetimeFigureOut">
              <a:rPr lang="en-IN" smtClean="0"/>
              <a:t>19-01-2025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8906D-64BD-449F-B539-5F846B7E84E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625165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05642-985D-45A3-B58D-D65809B08F90}" type="datetimeFigureOut">
              <a:rPr lang="en-IN" smtClean="0"/>
              <a:t>19-01-2025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8906D-64BD-449F-B539-5F846B7E84E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546040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05642-985D-45A3-B58D-D65809B08F90}" type="datetimeFigureOut">
              <a:rPr lang="en-IN" smtClean="0"/>
              <a:t>19-01-2025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8906D-64BD-449F-B539-5F846B7E84E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477269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05642-985D-45A3-B58D-D65809B08F90}" type="datetimeFigureOut">
              <a:rPr lang="en-IN" smtClean="0"/>
              <a:t>19-01-2025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8906D-64BD-449F-B539-5F846B7E84E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342466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05642-985D-45A3-B58D-D65809B08F90}" type="datetimeFigureOut">
              <a:rPr lang="en-IN" smtClean="0"/>
              <a:t>19-01-2025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8906D-64BD-449F-B539-5F846B7E84E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399821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05642-985D-45A3-B58D-D65809B08F90}" type="datetimeFigureOut">
              <a:rPr lang="en-IN" smtClean="0"/>
              <a:t>19-01-2025</a:t>
            </a:fld>
            <a:endParaRPr lang="en-IN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8906D-64BD-449F-B539-5F846B7E84E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568812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05642-985D-45A3-B58D-D65809B08F90}" type="datetimeFigureOut">
              <a:rPr lang="en-IN" smtClean="0"/>
              <a:t>19-01-2025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8906D-64BD-449F-B539-5F846B7E84EA}" type="slidenum">
              <a:rPr lang="en-IN" smtClean="0"/>
              <a:t>‹#›</a:t>
            </a:fld>
            <a:endParaRPr lang="en-IN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34446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05642-985D-45A3-B58D-D65809B08F90}" type="datetimeFigureOut">
              <a:rPr lang="en-IN" smtClean="0"/>
              <a:t>19-01-2025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8906D-64BD-449F-B539-5F846B7E84E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191211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05642-985D-45A3-B58D-D65809B08F90}" type="datetimeFigureOut">
              <a:rPr lang="en-IN" smtClean="0"/>
              <a:t>19-01-2025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8906D-64BD-449F-B539-5F846B7E84E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9739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05642-985D-45A3-B58D-D65809B08F90}" type="datetimeFigureOut">
              <a:rPr lang="en-IN" smtClean="0"/>
              <a:t>19-01-2025</a:t>
            </a:fld>
            <a:endParaRPr lang="en-IN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IN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8906D-64BD-449F-B539-5F846B7E84E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314435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0EC05642-985D-45A3-B58D-D65809B08F90}" type="datetimeFigureOut">
              <a:rPr lang="en-IN" smtClean="0"/>
              <a:t>19-01-2025</a:t>
            </a:fld>
            <a:endParaRPr lang="en-IN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IN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98906D-64BD-449F-B539-5F846B7E84E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492461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0EC05642-985D-45A3-B58D-D65809B08F90}" type="datetimeFigureOut">
              <a:rPr lang="en-IN" smtClean="0"/>
              <a:t>19-01-2025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9E98906D-64BD-449F-B539-5F846B7E84E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236868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2.bin"/><Relationship Id="rId5" Type="http://schemas.openxmlformats.org/officeDocument/2006/relationships/hyperlink" Target="http://192.168.179.130:8501/" TargetMode="External"/><Relationship Id="rId4" Type="http://schemas.openxmlformats.org/officeDocument/2006/relationships/hyperlink" Target="http://localhost:8501/" TargetMode="Externa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2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2FB040-B55D-91A6-10B9-DE65C05682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0200" y="842964"/>
            <a:ext cx="8991600" cy="2057398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EXCELr</a:t>
            </a:r>
            <a:r>
              <a:rPr lang="en-US" dirty="0"/>
              <a:t> project phase</a:t>
            </a:r>
            <a:br>
              <a:rPr lang="en-US" dirty="0"/>
            </a:br>
            <a:r>
              <a:rPr lang="en-US" dirty="0"/>
              <a:t>Bike-Rental regression</a:t>
            </a:r>
            <a:br>
              <a:rPr lang="en-US" dirty="0"/>
            </a:br>
            <a:br>
              <a:rPr lang="en-US" dirty="0"/>
            </a:br>
            <a:r>
              <a:rPr lang="en-US" dirty="0"/>
              <a:t>Team no:2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07EE3F-3323-684F-9C47-08F401B54D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95193" y="3957638"/>
            <a:ext cx="9163431" cy="2614612"/>
          </a:xfrm>
        </p:spPr>
        <p:txBody>
          <a:bodyPr>
            <a:normAutofit/>
          </a:bodyPr>
          <a:lstStyle/>
          <a:p>
            <a:pPr algn="r"/>
            <a:r>
              <a:rPr lang="en-US" b="1" dirty="0">
                <a:solidFill>
                  <a:srgbClr val="FF0000"/>
                </a:solidFill>
              </a:rPr>
              <a:t>Team Members</a:t>
            </a:r>
          </a:p>
          <a:p>
            <a:pPr algn="r"/>
            <a:r>
              <a:rPr lang="en-US" dirty="0">
                <a:solidFill>
                  <a:srgbClr val="FF0000"/>
                </a:solidFill>
              </a:rPr>
              <a:t>Avinash Kumar</a:t>
            </a:r>
          </a:p>
          <a:p>
            <a:pPr algn="r"/>
            <a:r>
              <a:rPr lang="en-US" dirty="0">
                <a:solidFill>
                  <a:srgbClr val="FF0000"/>
                </a:solidFill>
              </a:rPr>
              <a:t>Saini Sai </a:t>
            </a:r>
            <a:r>
              <a:rPr lang="en-US" dirty="0" err="1">
                <a:solidFill>
                  <a:srgbClr val="FF0000"/>
                </a:solidFill>
              </a:rPr>
              <a:t>Nithin</a:t>
            </a:r>
            <a:endParaRPr lang="en-US" dirty="0">
              <a:solidFill>
                <a:srgbClr val="FF0000"/>
              </a:solidFill>
            </a:endParaRPr>
          </a:p>
          <a:p>
            <a:pPr algn="r"/>
            <a:r>
              <a:rPr lang="en-US" dirty="0">
                <a:solidFill>
                  <a:srgbClr val="FF0000"/>
                </a:solidFill>
              </a:rPr>
              <a:t> Sai Suman</a:t>
            </a:r>
          </a:p>
          <a:p>
            <a:pPr algn="r"/>
            <a:r>
              <a:rPr lang="en-US" dirty="0" err="1">
                <a:solidFill>
                  <a:srgbClr val="FF0000"/>
                </a:solidFill>
              </a:rPr>
              <a:t>Monessha</a:t>
            </a:r>
            <a:r>
              <a:rPr lang="en-US" dirty="0">
                <a:solidFill>
                  <a:srgbClr val="FF0000"/>
                </a:solidFill>
              </a:rPr>
              <a:t> N S</a:t>
            </a:r>
          </a:p>
          <a:p>
            <a:pPr algn="r"/>
            <a:r>
              <a:rPr lang="en-US" dirty="0" err="1">
                <a:solidFill>
                  <a:srgbClr val="FF0000"/>
                </a:solidFill>
              </a:rPr>
              <a:t>Mooram</a:t>
            </a:r>
            <a:r>
              <a:rPr lang="en-US" dirty="0">
                <a:solidFill>
                  <a:srgbClr val="FF0000"/>
                </a:solidFill>
              </a:rPr>
              <a:t> Gayathri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70084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728"/>
    </mc:Choice>
    <mc:Fallback xmlns="">
      <p:transition spd="slow" advTm="8728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2000"/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5EEEE-D3DB-AA39-B59C-B9E7731915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1358044"/>
            <a:ext cx="8991600" cy="1645920"/>
          </a:xfrm>
        </p:spPr>
        <p:txBody>
          <a:bodyPr>
            <a:normAutofit fontScale="90000"/>
          </a:bodyPr>
          <a:lstStyle/>
          <a:p>
            <a:br>
              <a:rPr lang="en-IN" b="1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</a:br>
            <a:r>
              <a:rPr lang="en-IN" b="1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Data Visualization:</a:t>
            </a:r>
            <a:br>
              <a:rPr lang="en-IN" b="0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</a:b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88A048-1CE9-86AE-7408-769661C43A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29038" y="4352465"/>
            <a:ext cx="5767768" cy="126508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Time series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Heatmap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  <a:latin typeface="+mj-lt"/>
              </a:rPr>
              <a:t>S</a:t>
            </a:r>
            <a:r>
              <a:rPr lang="en-US" b="0" i="0" dirty="0">
                <a:solidFill>
                  <a:srgbClr val="FF0000"/>
                </a:solidFill>
                <a:effectLst/>
                <a:latin typeface="+mj-lt"/>
              </a:rPr>
              <a:t>catter plots, line plots, and bar plots</a:t>
            </a:r>
            <a:endParaRPr lang="en-IN" dirty="0">
              <a:solidFill>
                <a:srgbClr val="FF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14642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20"/>
    </mc:Choice>
    <mc:Fallback xmlns="">
      <p:transition spd="slow" advTm="492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D2A62E-14D0-45DA-3213-91CCE01AE0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351" y="350330"/>
            <a:ext cx="11401425" cy="1188720"/>
          </a:xfrm>
        </p:spPr>
        <p:txBody>
          <a:bodyPr>
            <a:normAutofit fontScale="90000"/>
          </a:bodyPr>
          <a:lstStyle/>
          <a:p>
            <a:r>
              <a:rPr lang="en-US" b="0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Creating visualizations such as scatter plots, line plots, and bar plots to explore relationships between variables.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029D2A1-A8CF-38DF-B449-3333F0B72C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73091" y="1878012"/>
            <a:ext cx="6099233" cy="4494213"/>
          </a:xfr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607BD00-7573-319A-AA5D-342D7DE8BD85}"/>
              </a:ext>
            </a:extLst>
          </p:cNvPr>
          <p:cNvSpPr txBox="1"/>
          <p:nvPr/>
        </p:nvSpPr>
        <p:spPr>
          <a:xfrm>
            <a:off x="7415213" y="2771775"/>
            <a:ext cx="3986212" cy="20313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A plot between temperature and bike rentals show that </a:t>
            </a:r>
            <a:r>
              <a:rPr lang="en-US" b="0" dirty="0">
                <a:effectLst/>
              </a:rPr>
              <a:t>Rentals increase with moderate </a:t>
            </a:r>
            <a:r>
              <a:rPr lang="en-US" b="0" dirty="0" err="1">
                <a:effectLst/>
              </a:rPr>
              <a:t>temperatures,peaking</a:t>
            </a:r>
            <a:r>
              <a:rPr lang="en-US" b="0" dirty="0">
                <a:effectLst/>
              </a:rPr>
              <a:t> at an ideal range(e.g., 20–30°C) and Extremely high or low temperatures reduce rentals due to user discomfort.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2830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854"/>
    </mc:Choice>
    <mc:Fallback xmlns="">
      <p:transition spd="slow" advTm="25854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773A536-0F70-4B80-145D-077B4D445B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5958" y="327025"/>
            <a:ext cx="5360042" cy="4130675"/>
          </a:xfr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DA10730-C76C-0C11-E6E7-8F31F549825E}"/>
              </a:ext>
            </a:extLst>
          </p:cNvPr>
          <p:cNvSpPr txBox="1"/>
          <p:nvPr/>
        </p:nvSpPr>
        <p:spPr>
          <a:xfrm>
            <a:off x="1157288" y="4800600"/>
            <a:ext cx="4486275" cy="17543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A plot between humidity and bike rentals show that </a:t>
            </a:r>
            <a:r>
              <a:rPr lang="en-US" b="0" dirty="0">
                <a:effectLst/>
              </a:rPr>
              <a:t>Higher humidity (above 80%) might negatively affect bike </a:t>
            </a:r>
            <a:r>
              <a:rPr lang="en-US" b="0" dirty="0" err="1">
                <a:effectLst/>
              </a:rPr>
              <a:t>rentals.Mostly</a:t>
            </a:r>
            <a:r>
              <a:rPr lang="en-US" b="0" dirty="0">
                <a:effectLst/>
              </a:rPr>
              <a:t> Moderate humidity levels (40–70%) may correlate with higher rentals as conditions are more comfortable.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48885DB-C90B-A61A-806F-599FEA1385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8438" y="327025"/>
            <a:ext cx="5360041" cy="41306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05312D9-81F3-B001-4D80-1D2357E1FD1A}"/>
              </a:ext>
            </a:extLst>
          </p:cNvPr>
          <p:cNvSpPr txBox="1"/>
          <p:nvPr/>
        </p:nvSpPr>
        <p:spPr>
          <a:xfrm>
            <a:off x="6985320" y="4800599"/>
            <a:ext cx="4486275" cy="17543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A plot between windspeed and bike rentals show that </a:t>
            </a:r>
            <a:r>
              <a:rPr lang="en-US" b="0" dirty="0">
                <a:effectLst/>
              </a:rPr>
              <a:t>Rentals decline as windspeed </a:t>
            </a:r>
            <a:r>
              <a:rPr lang="en-US" b="0" dirty="0" err="1">
                <a:effectLst/>
              </a:rPr>
              <a:t>increases,especially</a:t>
            </a:r>
            <a:r>
              <a:rPr lang="en-US" b="0" dirty="0">
                <a:effectLst/>
              </a:rPr>
              <a:t> above a certain threshold(e.g.,&gt;20 km/h),due to challenging riding conditions and Lower wind speeds are more favorable for bike users.</a:t>
            </a:r>
          </a:p>
        </p:txBody>
      </p:sp>
    </p:spTree>
    <p:extLst>
      <p:ext uri="{BB962C8B-B14F-4D97-AF65-F5344CB8AC3E}">
        <p14:creationId xmlns:p14="http://schemas.microsoft.com/office/powerpoint/2010/main" val="3210303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589"/>
    </mc:Choice>
    <mc:Fallback xmlns="">
      <p:transition spd="slow" advTm="12589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A34C7FD-DB48-3CAC-556A-4D508B2A0D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8630" y="327026"/>
            <a:ext cx="5167370" cy="4216400"/>
          </a:xfr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523AF30-C0B4-3EFE-D7E6-62E0AE190AD8}"/>
              </a:ext>
            </a:extLst>
          </p:cNvPr>
          <p:cNvSpPr txBox="1"/>
          <p:nvPr/>
        </p:nvSpPr>
        <p:spPr>
          <a:xfrm>
            <a:off x="1269177" y="4714875"/>
            <a:ext cx="4486275" cy="17543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A plot for hourly basis bike rentals show that </a:t>
            </a:r>
            <a:r>
              <a:rPr lang="en-US" b="0" dirty="0">
                <a:effectLst/>
              </a:rPr>
              <a:t>Rentals spike during commute hours (8–10 AM,5–7 PM) on working </a:t>
            </a:r>
            <a:r>
              <a:rPr lang="en-US" b="0" dirty="0" err="1">
                <a:effectLst/>
              </a:rPr>
              <a:t>days.In</a:t>
            </a:r>
            <a:r>
              <a:rPr lang="en-US" b="0" dirty="0">
                <a:effectLst/>
              </a:rPr>
              <a:t> Non-working days it peaks in the afternoon (12 PM–3 PM), likely due to leisure activities.</a:t>
            </a:r>
          </a:p>
          <a:p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23EC36-7F24-A2B1-D3A8-2D5042DA58A3}"/>
              </a:ext>
            </a:extLst>
          </p:cNvPr>
          <p:cNvSpPr txBox="1"/>
          <p:nvPr/>
        </p:nvSpPr>
        <p:spPr>
          <a:xfrm>
            <a:off x="6858000" y="4714874"/>
            <a:ext cx="4486275" cy="17543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A plot for daily basis bike rentals show that </a:t>
            </a:r>
            <a:r>
              <a:rPr lang="en-US" b="0" dirty="0">
                <a:effectLst/>
              </a:rPr>
              <a:t>Rentals may show an increasing trend over time due to the growing popularity of the </a:t>
            </a:r>
            <a:r>
              <a:rPr lang="en-US" b="0" dirty="0" err="1">
                <a:effectLst/>
              </a:rPr>
              <a:t>service.Clear</a:t>
            </a:r>
            <a:r>
              <a:rPr lang="en-US" b="0" dirty="0">
                <a:effectLst/>
              </a:rPr>
              <a:t> seasonality: higher rentals in spring/summer and lower in winter.</a:t>
            </a:r>
          </a:p>
          <a:p>
            <a:endParaRPr lang="en-I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F103DA2-94F6-D0B3-D84A-E96E008746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8893" y="327027"/>
            <a:ext cx="5167370" cy="42164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05128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297"/>
    </mc:Choice>
    <mc:Fallback xmlns="">
      <p:transition spd="slow" advTm="19297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12DA453-7BCB-EF88-E14A-3AF11CC58B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83560" y="327025"/>
            <a:ext cx="5312440" cy="3844925"/>
          </a:xfr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4504C32-1463-4FAD-1BDD-168AE1AC7A9A}"/>
              </a:ext>
            </a:extLst>
          </p:cNvPr>
          <p:cNvSpPr txBox="1"/>
          <p:nvPr/>
        </p:nvSpPr>
        <p:spPr>
          <a:xfrm>
            <a:off x="1196642" y="4514850"/>
            <a:ext cx="4486275" cy="17543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A plot for hourly basis bike rentals on working and no working day shows that </a:t>
            </a:r>
            <a:r>
              <a:rPr lang="en-US" b="0" dirty="0">
                <a:effectLst/>
              </a:rPr>
              <a:t>In Spring/Summer: Higher overall rentals with mid-day </a:t>
            </a:r>
            <a:r>
              <a:rPr lang="en-US" b="0" dirty="0" err="1">
                <a:effectLst/>
              </a:rPr>
              <a:t>peaks.In</a:t>
            </a:r>
            <a:r>
              <a:rPr lang="en-US" b="0" dirty="0">
                <a:effectLst/>
              </a:rPr>
              <a:t> Winter/Fall: Lower rentals throughout the day, indicating seasonal weather impacts.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D4E21F-BCBD-7E02-515D-BF48A31618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8427" y="327025"/>
            <a:ext cx="5312440" cy="38449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B49E7F4-9BC3-DBD0-CAF2-A92744D4319A}"/>
              </a:ext>
            </a:extLst>
          </p:cNvPr>
          <p:cNvSpPr txBox="1"/>
          <p:nvPr/>
        </p:nvSpPr>
        <p:spPr>
          <a:xfrm>
            <a:off x="6621129" y="4514850"/>
            <a:ext cx="4486275" cy="17543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A plot between humidity and bike rentals show that </a:t>
            </a:r>
            <a:r>
              <a:rPr lang="en-US" b="0" dirty="0">
                <a:effectLst/>
              </a:rPr>
              <a:t>Spring and summer have higher bike rentals due to favorable weather where as winter shows the lowest rentals due to harsh weather conditions.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20706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491"/>
    </mc:Choice>
    <mc:Fallback xmlns="">
      <p:transition spd="slow" advTm="27491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86B7C76-D5BF-6D37-B780-D485236C54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1748" y="327025"/>
            <a:ext cx="5204252" cy="4016375"/>
          </a:xfr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64C3678-D03D-FA00-3B78-8FB6F2A7A4F1}"/>
              </a:ext>
            </a:extLst>
          </p:cNvPr>
          <p:cNvSpPr txBox="1"/>
          <p:nvPr/>
        </p:nvSpPr>
        <p:spPr>
          <a:xfrm>
            <a:off x="1196642" y="4514850"/>
            <a:ext cx="4486275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A plot for weather basis bike rentals show that </a:t>
            </a:r>
            <a:r>
              <a:rPr lang="en-US" b="0" dirty="0">
                <a:effectLst/>
              </a:rPr>
              <a:t>Clear weather leads to significantly higher rentals and Poor weather (e.g.,</a:t>
            </a:r>
            <a:r>
              <a:rPr lang="en-US" b="0" dirty="0" err="1">
                <a:effectLst/>
              </a:rPr>
              <a:t>rain,snow</a:t>
            </a:r>
            <a:r>
              <a:rPr lang="en-US" b="0" dirty="0">
                <a:effectLst/>
              </a:rPr>
              <a:t>) results in fewer rentals.</a:t>
            </a:r>
          </a:p>
          <a:p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B8EA45-4D0A-642D-6658-3516113F2216}"/>
              </a:ext>
            </a:extLst>
          </p:cNvPr>
          <p:cNvSpPr txBox="1"/>
          <p:nvPr/>
        </p:nvSpPr>
        <p:spPr>
          <a:xfrm>
            <a:off x="6509083" y="4514850"/>
            <a:ext cx="4486275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A plot for bike rentals on holidays show that </a:t>
            </a:r>
            <a:r>
              <a:rPr lang="en-US" b="0" dirty="0">
                <a:effectLst/>
              </a:rPr>
              <a:t>Rentals are slightly lower on holidays, as fewer people commute and Casual rentals may increase depending on the holiday type.</a:t>
            </a:r>
          </a:p>
          <a:p>
            <a:endParaRPr lang="en-I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AFC25BA-971D-3395-CBDA-1DC0C49AF7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3643" y="327025"/>
            <a:ext cx="5204252" cy="401637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91964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117"/>
    </mc:Choice>
    <mc:Fallback xmlns="">
      <p:transition spd="slow" advTm="16117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BDBD783-A982-07A5-415E-D13B2E070B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2025" y="895351"/>
            <a:ext cx="6323113" cy="4562475"/>
          </a:xfr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E2908B3-D143-5CA4-E459-3D60150386CB}"/>
              </a:ext>
            </a:extLst>
          </p:cNvPr>
          <p:cNvSpPr txBox="1"/>
          <p:nvPr/>
        </p:nvSpPr>
        <p:spPr>
          <a:xfrm>
            <a:off x="7213700" y="2437924"/>
            <a:ext cx="4486275" cy="17543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A plot bike rentals on monthly basis in a year show that </a:t>
            </a:r>
            <a:r>
              <a:rPr lang="en-US" b="0" dirty="0">
                <a:effectLst/>
                <a:cs typeface="Courier New" panose="02070309020205020404" pitchFamily="49" charset="0"/>
              </a:rPr>
              <a:t>Rentals peak during warmer months (e.g., May–August) and Cold months(</a:t>
            </a:r>
            <a:r>
              <a:rPr lang="en-US" b="0" dirty="0" err="1">
                <a:effectLst/>
                <a:cs typeface="Courier New" panose="02070309020205020404" pitchFamily="49" charset="0"/>
              </a:rPr>
              <a:t>e.g.,December</a:t>
            </a:r>
            <a:r>
              <a:rPr lang="en-US" b="0" dirty="0">
                <a:effectLst/>
                <a:cs typeface="Courier New" panose="02070309020205020404" pitchFamily="49" charset="0"/>
              </a:rPr>
              <a:t>–February) show a drop in bike usage.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12261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150"/>
    </mc:Choice>
    <mc:Fallback xmlns="">
      <p:transition spd="slow" advTm="1515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51B38C-6132-436A-0270-513FA97270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488" y="378905"/>
            <a:ext cx="11244262" cy="1188720"/>
          </a:xfrm>
        </p:spPr>
        <p:txBody>
          <a:bodyPr>
            <a:normAutofit fontScale="90000"/>
          </a:bodyPr>
          <a:lstStyle/>
          <a:p>
            <a:br>
              <a:rPr lang="en-US" b="0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</a:br>
            <a:r>
              <a:rPr lang="en-US" b="0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Plotting time series data to analyze trends and seasonality.</a:t>
            </a:r>
            <a:br>
              <a:rPr lang="en-US" b="0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</a:b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C1B19EC-6F8A-7FC2-6919-6635D6FCA2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86013" y="1878012"/>
            <a:ext cx="7386637" cy="4208463"/>
          </a:xfr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96410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21"/>
    </mc:Choice>
    <mc:Fallback xmlns="">
      <p:transition spd="slow" advTm="4221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B9D4CA7-67BF-0801-1313-A2489EBD62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349" y="327025"/>
            <a:ext cx="3922451" cy="3101975"/>
          </a:xfr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8040446-5C20-74FE-31C3-055FE48C6B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4774" y="327025"/>
            <a:ext cx="3922452" cy="31019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B06FEE6-D02D-E7A7-DD67-A42268386F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6200" y="327024"/>
            <a:ext cx="3922451" cy="31019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B7D8B23-856F-0BCF-997B-8231D14E9B52}"/>
              </a:ext>
            </a:extLst>
          </p:cNvPr>
          <p:cNvSpPr txBox="1"/>
          <p:nvPr/>
        </p:nvSpPr>
        <p:spPr>
          <a:xfrm>
            <a:off x="1200149" y="3681411"/>
            <a:ext cx="207168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Seasonal plot</a:t>
            </a:r>
            <a:endParaRPr lang="en-IN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6492C8-73DC-336C-EF62-32F9A547C9AD}"/>
              </a:ext>
            </a:extLst>
          </p:cNvPr>
          <p:cNvSpPr txBox="1"/>
          <p:nvPr/>
        </p:nvSpPr>
        <p:spPr>
          <a:xfrm>
            <a:off x="5130865" y="3681412"/>
            <a:ext cx="207168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Trend</a:t>
            </a:r>
            <a:endParaRPr lang="en-IN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95E1C64-6091-0225-AB39-6B44936C00CE}"/>
              </a:ext>
            </a:extLst>
          </p:cNvPr>
          <p:cNvSpPr txBox="1"/>
          <p:nvPr/>
        </p:nvSpPr>
        <p:spPr>
          <a:xfrm>
            <a:off x="9061581" y="3681412"/>
            <a:ext cx="207168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Residual plot</a:t>
            </a:r>
            <a:endParaRPr lang="en-IN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5236BF2-1DCD-E39A-141C-5C636BF0E5AF}"/>
              </a:ext>
            </a:extLst>
          </p:cNvPr>
          <p:cNvSpPr txBox="1"/>
          <p:nvPr/>
        </p:nvSpPr>
        <p:spPr>
          <a:xfrm>
            <a:off x="726141" y="4491318"/>
            <a:ext cx="10596283" cy="15529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ts val="1425"/>
              </a:lnSpc>
            </a:pPr>
            <a:endParaRPr lang="en-US" b="0" dirty="0">
              <a:effectLst/>
            </a:endParaRPr>
          </a:p>
          <a:p>
            <a:pPr>
              <a:lnSpc>
                <a:spcPts val="1425"/>
              </a:lnSpc>
            </a:pPr>
            <a:r>
              <a:rPr lang="en-US" b="0" dirty="0">
                <a:effectLst/>
              </a:rPr>
              <a:t>Trend: Rentals show a clear upward trend, reflecting increased popularity.</a:t>
            </a:r>
          </a:p>
          <a:p>
            <a:pPr>
              <a:lnSpc>
                <a:spcPts val="1425"/>
              </a:lnSpc>
            </a:pPr>
            <a:br>
              <a:rPr lang="en-US" b="0" dirty="0">
                <a:effectLst/>
              </a:rPr>
            </a:br>
            <a:r>
              <a:rPr lang="en-US" b="0" dirty="0">
                <a:effectLst/>
              </a:rPr>
              <a:t>Seasonality: Rentals are higher in summer and lower in winter, following annual weather patterns.</a:t>
            </a:r>
          </a:p>
          <a:p>
            <a:pPr>
              <a:lnSpc>
                <a:spcPts val="1425"/>
              </a:lnSpc>
            </a:pPr>
            <a:br>
              <a:rPr lang="en-US" b="0" dirty="0">
                <a:effectLst/>
              </a:rPr>
            </a:br>
            <a:r>
              <a:rPr lang="en-US" b="0" dirty="0">
                <a:effectLst/>
              </a:rPr>
              <a:t>Residuals: Spikes or dips could indicate outlier events like weather disruptions or holidays.</a:t>
            </a:r>
          </a:p>
          <a:p>
            <a:pPr>
              <a:lnSpc>
                <a:spcPts val="1425"/>
              </a:lnSpc>
            </a:pPr>
            <a:b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endParaRPr lang="en-US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0570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493"/>
    </mc:Choice>
    <mc:Fallback xmlns="">
      <p:transition spd="slow" advTm="19493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DDAD39-AB63-0AA6-A51E-472374268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494" y="386469"/>
            <a:ext cx="11551024" cy="1188720"/>
          </a:xfrm>
        </p:spPr>
        <p:txBody>
          <a:bodyPr>
            <a:normAutofit fontScale="90000"/>
          </a:bodyPr>
          <a:lstStyle/>
          <a:p>
            <a:br>
              <a:rPr lang="en-US" b="0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</a:br>
            <a:r>
              <a:rPr lang="en-US" b="0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Using heatmaps or correlation matrices to understand the correlation between different features.</a:t>
            </a:r>
            <a:br>
              <a:rPr lang="en-US" b="0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</a:b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75DDCBD-2ABA-D013-398D-F4FB4D47F6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6643" y="1878012"/>
            <a:ext cx="4826992" cy="4455553"/>
          </a:xfrm>
          <a:ln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FF0D6F6-A63F-11A7-C5BD-2A8F6844D6F1}"/>
              </a:ext>
            </a:extLst>
          </p:cNvPr>
          <p:cNvSpPr txBox="1"/>
          <p:nvPr/>
        </p:nvSpPr>
        <p:spPr>
          <a:xfrm>
            <a:off x="6266329" y="2796988"/>
            <a:ext cx="4961965" cy="17543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0" dirty="0">
                <a:effectLst/>
              </a:rPr>
              <a:t>1)Temperature and atmospheric temperature has highest positive correlation(multi collinearity)</a:t>
            </a:r>
          </a:p>
          <a:p>
            <a:br>
              <a:rPr lang="en-US" b="0" dirty="0">
                <a:effectLst/>
              </a:rPr>
            </a:br>
            <a:r>
              <a:rPr lang="en-US" b="0" dirty="0">
                <a:effectLst/>
              </a:rPr>
              <a:t>2)Registered and </a:t>
            </a:r>
            <a:r>
              <a:rPr lang="en-US" b="0" dirty="0" err="1">
                <a:effectLst/>
              </a:rPr>
              <a:t>cnt</a:t>
            </a:r>
            <a:r>
              <a:rPr lang="en-US" b="0" dirty="0">
                <a:effectLst/>
              </a:rPr>
              <a:t> temperature has highest positive correlation(multi collinearity)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20497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503"/>
    </mc:Choice>
    <mc:Fallback xmlns="">
      <p:transition spd="slow" advTm="24503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6103FA-BFFF-7EA6-00DB-55E6AD2FA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b="1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</a:br>
            <a:r>
              <a:rPr lang="en-US" sz="3100" b="1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Problem Statement :</a:t>
            </a:r>
            <a:br>
              <a:rPr lang="en-US" sz="3100" b="0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0E285C-391B-188B-34EA-6FD17B3DA3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000" b="0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The business problem is to ensure a stable supply of rental bikes in urban cities by predicting the demand for </a:t>
            </a:r>
            <a:r>
              <a:rPr lang="en-US" sz="2000" b="0" i="0" dirty="0" err="1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bikes.By</a:t>
            </a:r>
            <a:r>
              <a:rPr lang="en-US" sz="2000" b="0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 providing a stable supply of rental bikes, the system can enhance mobility comfort for the public and reduce waiting </a:t>
            </a:r>
            <a:r>
              <a:rPr lang="en-US" sz="2000" b="0" i="0" dirty="0" err="1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time,leading</a:t>
            </a:r>
            <a:r>
              <a:rPr lang="en-US" sz="2000" b="0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 to greater customer satisfaction and accurately predicting bike demand can help bike sharing companies optimize operations including bike </a:t>
            </a:r>
            <a:r>
              <a:rPr lang="en-US" sz="2000" b="0" i="0" dirty="0" err="1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availability,pricing,strategies,and</a:t>
            </a:r>
            <a:r>
              <a:rPr lang="en-US" sz="2000" b="0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 marketing efforts by considering demand Based on various external factors such as </a:t>
            </a:r>
            <a:r>
              <a:rPr lang="en-US" sz="2000" b="0" i="0" dirty="0" err="1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weather,season,holiday</a:t>
            </a:r>
            <a:r>
              <a:rPr lang="en-US" sz="2000" b="0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 etc..,</a:t>
            </a:r>
            <a:br>
              <a:rPr lang="en-US" sz="2000" b="0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</a:b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69915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866"/>
    </mc:Choice>
    <mc:Fallback xmlns="">
      <p:transition spd="slow" advTm="17866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2000"/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A028D8-B8D4-F8CC-C1E5-80CBFA929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7777" y="1240453"/>
            <a:ext cx="8991600" cy="1645920"/>
          </a:xfrm>
        </p:spPr>
        <p:txBody>
          <a:bodyPr/>
          <a:lstStyle/>
          <a:p>
            <a:r>
              <a:rPr lang="en-IN" b="1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Feature Engineering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580A57-6D65-FEEA-D9E2-DFBAC55120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16217" y="4082527"/>
            <a:ext cx="6801612" cy="2070847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0000"/>
                </a:solidFill>
              </a:rPr>
              <a:t>New feature generation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0000"/>
                </a:solidFill>
              </a:rPr>
              <a:t>Encoding categorical column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0000"/>
                </a:solidFill>
              </a:rPr>
              <a:t>Feature and target separation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0000"/>
                </a:solidFill>
              </a:rPr>
              <a:t>Scaling the features</a:t>
            </a:r>
          </a:p>
        </p:txBody>
      </p:sp>
    </p:spTree>
    <p:extLst>
      <p:ext uri="{BB962C8B-B14F-4D97-AF65-F5344CB8AC3E}">
        <p14:creationId xmlns:p14="http://schemas.microsoft.com/office/powerpoint/2010/main" val="752981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201"/>
    </mc:Choice>
    <mc:Fallback xmlns="">
      <p:transition spd="slow" advTm="9201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680DA3-1394-579F-EC68-7B3EB9AB9E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743" y="292339"/>
            <a:ext cx="11673821" cy="1188720"/>
          </a:xfrm>
        </p:spPr>
        <p:txBody>
          <a:bodyPr>
            <a:normAutofit fontScale="90000"/>
          </a:bodyPr>
          <a:lstStyle/>
          <a:p>
            <a:br>
              <a:rPr lang="en-US" b="0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</a:br>
            <a:r>
              <a:rPr lang="en-US" b="0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Generating new features from existing ones to improve model performance.</a:t>
            </a:r>
            <a:br>
              <a:rPr lang="en-US" b="0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</a:b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CDF8A0F-3E69-FE8B-8A07-EFB72C802E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4743" y="2018941"/>
            <a:ext cx="7731125" cy="3878521"/>
          </a:xfr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40B848B-A652-2CF4-37BB-ACDD181F9F72}"/>
              </a:ext>
            </a:extLst>
          </p:cNvPr>
          <p:cNvSpPr txBox="1"/>
          <p:nvPr/>
        </p:nvSpPr>
        <p:spPr>
          <a:xfrm>
            <a:off x="8390965" y="3358036"/>
            <a:ext cx="3200400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The </a:t>
            </a:r>
            <a:r>
              <a:rPr lang="en-US" dirty="0" err="1"/>
              <a:t>hour,year</a:t>
            </a:r>
            <a:r>
              <a:rPr lang="en-US" dirty="0"/>
              <a:t> and time column is dropped after the data in those are included in the </a:t>
            </a:r>
            <a:r>
              <a:rPr lang="en-US" dirty="0" err="1"/>
              <a:t>dteday</a:t>
            </a:r>
            <a:r>
              <a:rPr lang="en-US" dirty="0"/>
              <a:t> column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71788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953"/>
    </mc:Choice>
    <mc:Fallback xmlns="">
      <p:transition spd="slow" advTm="9953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EB737A-80BB-144C-CEED-B6B87ECB50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071" y="319233"/>
            <a:ext cx="11483788" cy="1188720"/>
          </a:xfrm>
        </p:spPr>
        <p:txBody>
          <a:bodyPr>
            <a:normAutofit fontScale="90000"/>
          </a:bodyPr>
          <a:lstStyle/>
          <a:p>
            <a:br>
              <a:rPr lang="en-US" b="0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</a:br>
            <a:r>
              <a:rPr lang="en-US" b="0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Handling categorical variables through techniques like one-hot encoding or label encoding.</a:t>
            </a:r>
            <a:br>
              <a:rPr lang="en-US" b="0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</a:b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EBC0123-CCDE-C19B-0ABB-5D25B768F0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9215" y="2192219"/>
            <a:ext cx="7115268" cy="3737934"/>
          </a:xfr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1744930-1270-D48B-2C84-1F3B4B124CF4}"/>
              </a:ext>
            </a:extLst>
          </p:cNvPr>
          <p:cNvSpPr txBox="1"/>
          <p:nvPr/>
        </p:nvSpPr>
        <p:spPr>
          <a:xfrm>
            <a:off x="7890714" y="3106271"/>
            <a:ext cx="3792071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Using label encoder to encode categorical columns like season, holiday and </a:t>
            </a:r>
            <a:r>
              <a:rPr lang="en-US" dirty="0" err="1"/>
              <a:t>workingday</a:t>
            </a:r>
            <a:endParaRPr lang="en-US" dirty="0"/>
          </a:p>
          <a:p>
            <a:endParaRPr lang="en-US" dirty="0"/>
          </a:p>
          <a:p>
            <a:r>
              <a:rPr lang="en-US" b="0" i="0" dirty="0">
                <a:solidFill>
                  <a:srgbClr val="040C28"/>
                </a:solidFill>
                <a:effectLst/>
              </a:rPr>
              <a:t>Label encoding may work well if the tree can naturally interpret the encoded values as representing an order or ranking</a:t>
            </a:r>
            <a:r>
              <a:rPr lang="en-US" b="0" i="0" dirty="0">
                <a:solidFill>
                  <a:srgbClr val="1F1F1F"/>
                </a:solidFill>
                <a:effectLst/>
              </a:rPr>
              <a:t>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08566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778"/>
    </mc:Choice>
    <mc:Fallback xmlns="">
      <p:transition spd="slow" advTm="4778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561138-262C-1841-48F2-5134E53BF9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047" y="346128"/>
            <a:ext cx="11631706" cy="1188720"/>
          </a:xfrm>
        </p:spPr>
        <p:txBody>
          <a:bodyPr>
            <a:normAutofit fontScale="90000"/>
          </a:bodyPr>
          <a:lstStyle/>
          <a:p>
            <a:br>
              <a:rPr lang="en-US" b="0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</a:br>
            <a:r>
              <a:rPr lang="en-US" b="0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Scaling or normalizing numerical features to ensure uniformity in their ranges.</a:t>
            </a:r>
            <a:br>
              <a:rPr lang="en-US" b="0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</a:b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CCCF8AA-3258-1D0E-7AB5-99D47A9F48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82520" y="1769413"/>
            <a:ext cx="7731125" cy="1774071"/>
          </a:xfr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819CB05-1DFF-83A7-4677-132DD0056604}"/>
              </a:ext>
            </a:extLst>
          </p:cNvPr>
          <p:cNvSpPr txBox="1"/>
          <p:nvPr/>
        </p:nvSpPr>
        <p:spPr>
          <a:xfrm>
            <a:off x="1205753" y="4034118"/>
            <a:ext cx="980290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After the feature and target extraction from the encoded data , the feature is scaled using </a:t>
            </a:r>
            <a:r>
              <a:rPr lang="en-US" dirty="0" err="1"/>
              <a:t>MinMax</a:t>
            </a:r>
            <a:r>
              <a:rPr lang="en-US" dirty="0"/>
              <a:t> Scalar.</a:t>
            </a:r>
          </a:p>
          <a:p>
            <a:endParaRPr lang="en-US" dirty="0"/>
          </a:p>
          <a:p>
            <a:r>
              <a:rPr lang="en-US" dirty="0"/>
              <a:t>This scaling technique transform features by scaling each feature to a given range.(</a:t>
            </a:r>
            <a:r>
              <a:rPr lang="en-US" dirty="0" err="1"/>
              <a:t>i.e</a:t>
            </a:r>
            <a:r>
              <a:rPr lang="en-US" dirty="0"/>
              <a:t>)This estimator scales and translates each feature individually such that it is in the given range on the training set, e.g. between zero and one. where min, max = feature range.</a:t>
            </a:r>
            <a:endParaRPr lang="en-IN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0360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631"/>
    </mc:Choice>
    <mc:Fallback xmlns="">
      <p:transition spd="slow" advTm="6631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2000"/>
            <a:lum/>
          </a:blip>
          <a:srcRect/>
          <a:stretch>
            <a:fillRect l="-8000" r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74C7B6-0CB8-4BC8-4C68-F36904CD58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611732"/>
            <a:ext cx="8991600" cy="1645920"/>
          </a:xfrm>
        </p:spPr>
        <p:txBody>
          <a:bodyPr>
            <a:normAutofit fontScale="90000"/>
          </a:bodyPr>
          <a:lstStyle/>
          <a:p>
            <a:br>
              <a:rPr lang="en-IN" b="1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</a:br>
            <a:r>
              <a:rPr lang="en-IN" b="1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Model Building:</a:t>
            </a:r>
            <a:br>
              <a:rPr lang="en-IN" b="0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</a:b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C0B517-3676-AECA-F1BA-509594B25B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95194" y="3639770"/>
            <a:ext cx="6801612" cy="2828265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FF0000"/>
                </a:solidFill>
                <a:effectLst/>
              </a:rPr>
              <a:t>machine learning algorithms such as Decision Tree, Random Forest, and Gradient Boosting Regression for predicting bike rental demand.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FF0000"/>
                </a:solidFill>
                <a:effectLst/>
              </a:rPr>
              <a:t>Splitting the dataset into training and testing sets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FF0000"/>
                </a:solidFill>
                <a:effectLst/>
              </a:rPr>
              <a:t>Training various models and evaluating them using metrics like RMSE, MAE, or R-squared.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FF0000"/>
                </a:solidFill>
                <a:effectLst/>
              </a:rPr>
              <a:t>Fine-tuning model parameters to optimize performance.</a:t>
            </a:r>
            <a:br>
              <a:rPr lang="en-US" sz="1600" dirty="0">
                <a:solidFill>
                  <a:srgbClr val="FF0000"/>
                </a:solidFill>
              </a:rPr>
            </a:br>
            <a:endParaRPr lang="en-IN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0624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86"/>
    </mc:Choice>
    <mc:Fallback xmlns="">
      <p:transition spd="slow" advTm="3486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0EF2B5-D365-BFA2-CCC6-3CE1199AA0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278892"/>
            <a:ext cx="11362765" cy="1188720"/>
          </a:xfrm>
        </p:spPr>
        <p:txBody>
          <a:bodyPr>
            <a:normAutofit fontScale="90000"/>
          </a:bodyPr>
          <a:lstStyle/>
          <a:p>
            <a:br>
              <a:rPr lang="en-US" b="0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</a:br>
            <a:r>
              <a:rPr lang="en-US" b="0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Splitting the dataset into training and testing sets for model evaluation.</a:t>
            </a:r>
            <a:br>
              <a:rPr lang="en-US" dirty="0"/>
            </a:b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B63E98D-BB6B-6513-7E28-3066E0D3DD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67209" y="2565627"/>
            <a:ext cx="1657581" cy="1762371"/>
          </a:xfr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58B4D6E-2B28-8259-C7D6-A781FD690F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2312" y="1744050"/>
            <a:ext cx="7792537" cy="43821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F91CD4C-A08A-83B4-BFA1-FF0626A728FE}"/>
              </a:ext>
            </a:extLst>
          </p:cNvPr>
          <p:cNvSpPr txBox="1"/>
          <p:nvPr/>
        </p:nvSpPr>
        <p:spPr>
          <a:xfrm>
            <a:off x="2242312" y="5002306"/>
            <a:ext cx="7792537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Splitting the dataset into training and testing data with training size of 80% </a:t>
            </a:r>
          </a:p>
          <a:p>
            <a:endParaRPr lang="en-US" dirty="0"/>
          </a:p>
          <a:p>
            <a:r>
              <a:rPr lang="en-US" dirty="0"/>
              <a:t>After splitting the training set has 13499 rows and 11 columns whereas testing set has 3375 rows and 1 column.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68870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745"/>
    </mc:Choice>
    <mc:Fallback xmlns="">
      <p:transition spd="slow" advTm="4745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143C7-BF25-9133-7017-26E5F6F5FD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253" y="251998"/>
            <a:ext cx="11685494" cy="1188720"/>
          </a:xfrm>
        </p:spPr>
        <p:txBody>
          <a:bodyPr>
            <a:normAutofit fontScale="90000"/>
          </a:bodyPr>
          <a:lstStyle/>
          <a:p>
            <a:r>
              <a:rPr lang="en-US" b="0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Selecting appropriate machine learning algorithms such as Decision Tree, Random Forest, and Gradient Boosting Regression for predicting bike rental demand.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87E7A0-9B11-468A-14FA-D9DF26924B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3525" y="1842247"/>
            <a:ext cx="7729728" cy="941294"/>
          </a:xfrm>
          <a:ln>
            <a:noFill/>
          </a:ln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900" b="0" i="0" dirty="0">
                <a:solidFill>
                  <a:srgbClr val="1F1F1F"/>
                </a:solidFill>
                <a:effectLst/>
              </a:rPr>
              <a:t>Training various models using the training data and evaluating their performance using metrics like RMSE, MAE, or R-squared.</a:t>
            </a:r>
            <a:br>
              <a:rPr lang="en-US" dirty="0"/>
            </a:br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E116AA-2826-9D5B-1B8B-D07BB868F7F8}"/>
              </a:ext>
            </a:extLst>
          </p:cNvPr>
          <p:cNvSpPr txBox="1"/>
          <p:nvPr/>
        </p:nvSpPr>
        <p:spPr>
          <a:xfrm>
            <a:off x="1169894" y="2598875"/>
            <a:ext cx="165398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Random Forest</a:t>
            </a:r>
            <a:endParaRPr lang="en-IN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9ADC93D-3ECA-4E7C-E04F-116E13671F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9895" y="3185070"/>
            <a:ext cx="9802593" cy="320084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51282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316"/>
    </mc:Choice>
    <mc:Fallback xmlns="">
      <p:transition spd="slow" advTm="19316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8540543-B450-5E4A-710E-5122574805D2}"/>
              </a:ext>
            </a:extLst>
          </p:cNvPr>
          <p:cNvSpPr txBox="1"/>
          <p:nvPr/>
        </p:nvSpPr>
        <p:spPr>
          <a:xfrm>
            <a:off x="470647" y="498415"/>
            <a:ext cx="186914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Decision Tree</a:t>
            </a:r>
            <a:endParaRPr lang="en-IN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3B78641-4A39-5B3B-58F1-393CC0A09C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5217" y="1737027"/>
            <a:ext cx="7249537" cy="94310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B305DF3-6007-C0C9-956E-27151F19FC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217" y="2680134"/>
            <a:ext cx="3696216" cy="221963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C380771-14B2-6A61-6452-669EDC1594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0118" y="2953855"/>
            <a:ext cx="5683624" cy="330015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60478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824"/>
    </mc:Choice>
    <mc:Fallback xmlns="">
      <p:transition spd="slow" advTm="7824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8EF228-1F79-A64B-2922-1B160FE47437}"/>
              </a:ext>
            </a:extLst>
          </p:cNvPr>
          <p:cNvSpPr txBox="1"/>
          <p:nvPr/>
        </p:nvSpPr>
        <p:spPr>
          <a:xfrm>
            <a:off x="632011" y="927847"/>
            <a:ext cx="321384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Gradient Boosting Regression</a:t>
            </a: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F9C5F8-ED93-8ACE-F709-64A5A0E65F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1915092"/>
            <a:ext cx="6898341" cy="3915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382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60"/>
    </mc:Choice>
    <mc:Fallback xmlns="">
      <p:transition spd="slow" advTm="426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2000"/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EC1D8-3E41-6367-2CC3-60E265C60F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968823"/>
            <a:ext cx="8991600" cy="1645920"/>
          </a:xfrm>
        </p:spPr>
        <p:txBody>
          <a:bodyPr/>
          <a:lstStyle/>
          <a:p>
            <a:r>
              <a:rPr lang="en-US" dirty="0"/>
              <a:t>Hyperparameter tuning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7F068D-CC20-7B02-8FB7-75E4DC533F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95194" y="3429000"/>
            <a:ext cx="6801612" cy="1775012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FF0000"/>
                </a:solidFill>
                <a:effectLst/>
              </a:rPr>
              <a:t>Conducting hyperparameter tuning models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FF0000"/>
                </a:solidFill>
                <a:effectLst/>
              </a:rPr>
              <a:t>Evaluating model performance with different hyperparameter values using cross-validation techniques.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FF0000"/>
                </a:solidFill>
                <a:effectLst/>
              </a:rPr>
              <a:t>Balancing model complexity and performance to prevent overfitting or underfitting.</a:t>
            </a:r>
            <a:endParaRPr lang="en-IN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763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27"/>
    </mc:Choice>
    <mc:Fallback xmlns="">
      <p:transition spd="slow" advTm="1427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BB879-40BC-31C4-46E5-FEED95B61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184763"/>
            <a:ext cx="7729728" cy="864108"/>
          </a:xfrm>
        </p:spPr>
        <p:txBody>
          <a:bodyPr/>
          <a:lstStyle/>
          <a:p>
            <a:r>
              <a:rPr lang="en-US" dirty="0"/>
              <a:t>Complete Workflow</a:t>
            </a:r>
            <a:endParaRPr lang="en-IN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1337894-817A-15E2-1FCB-B1363207612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15173512"/>
              </p:ext>
            </p:extLst>
          </p:nvPr>
        </p:nvGraphicFramePr>
        <p:xfrm>
          <a:off x="820271" y="1048871"/>
          <a:ext cx="10542494" cy="59839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64967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885"/>
    </mc:Choice>
    <mc:Fallback xmlns="">
      <p:transition spd="slow" advTm="13885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227A6A-398E-FD75-C7B6-C33DA35F9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870" y="370720"/>
            <a:ext cx="11618259" cy="1494506"/>
          </a:xfrm>
        </p:spPr>
        <p:txBody>
          <a:bodyPr>
            <a:normAutofit fontScale="90000"/>
          </a:bodyPr>
          <a:lstStyle/>
          <a:p>
            <a:r>
              <a:rPr lang="en-US" b="0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Conducting hyperparameter tuning for Decision </a:t>
            </a:r>
            <a:r>
              <a:rPr lang="en-US" b="0" i="0" dirty="0" err="1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Tree,Random</a:t>
            </a:r>
            <a:r>
              <a:rPr lang="en-US" b="0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b="0" i="0" dirty="0" err="1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Forest,and</a:t>
            </a:r>
            <a:r>
              <a:rPr lang="en-US" b="0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 Gradient Boosting Regression using techniques like grid search or random search to find the best combination of model parameters.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838948-8E78-C516-808A-7EB555F02A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0218" y="2207739"/>
            <a:ext cx="7114570" cy="535461"/>
          </a:xfrm>
          <a:ln>
            <a:noFill/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Decision Tree </a:t>
            </a:r>
            <a:r>
              <a:rPr lang="en-US" dirty="0"/>
              <a:t>: Conducting grid search technique to find best parameters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D34EC7-08C6-0CF5-ACA6-FF384D57DF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218" y="2881236"/>
            <a:ext cx="7201905" cy="10955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F2A199-7699-F761-E23B-D745A5F177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218" y="3976764"/>
            <a:ext cx="6163535" cy="65731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A1437E6-28F0-A4B0-A86A-E1F506C6E94C}"/>
              </a:ext>
            </a:extLst>
          </p:cNvPr>
          <p:cNvSpPr txBox="1"/>
          <p:nvPr/>
        </p:nvSpPr>
        <p:spPr>
          <a:xfrm>
            <a:off x="1590696" y="5889812"/>
            <a:ext cx="9010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best parameter is found is used to build new model using these new updated parameters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29086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231"/>
    </mc:Choice>
    <mc:Fallback xmlns="">
      <p:transition spd="slow" advTm="10231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46847E2-3A0B-5870-2007-A5062F8D322D}"/>
              </a:ext>
            </a:extLst>
          </p:cNvPr>
          <p:cNvSpPr txBox="1"/>
          <p:nvPr/>
        </p:nvSpPr>
        <p:spPr>
          <a:xfrm>
            <a:off x="645459" y="995082"/>
            <a:ext cx="7422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Random Forest : Conducting grid search technique to find best parameters</a:t>
            </a: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734DF47-2B48-6F10-4B4C-F38F53BE31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852" y="1565401"/>
            <a:ext cx="6287377" cy="87642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5621171-A711-2B0F-9156-22B1509F7B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459" y="2401482"/>
            <a:ext cx="6182588" cy="80973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4470407-CE07-BB48-6FAD-B2BFD51EC2B2}"/>
              </a:ext>
            </a:extLst>
          </p:cNvPr>
          <p:cNvSpPr txBox="1"/>
          <p:nvPr/>
        </p:nvSpPr>
        <p:spPr>
          <a:xfrm>
            <a:off x="645458" y="3515639"/>
            <a:ext cx="8875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Gradient Boosting Regression: Conducting random search technique to find best parameters</a:t>
            </a:r>
            <a:endParaRPr lang="en-IN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16392A0-0CB9-D8D2-4343-F15A68A807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504" y="4040521"/>
            <a:ext cx="8869013" cy="110505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4EDD5F3-7828-7B84-9550-389EA49F55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458" y="5137133"/>
            <a:ext cx="9116697" cy="1276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110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456"/>
    </mc:Choice>
    <mc:Fallback xmlns="">
      <p:transition spd="slow" advTm="9456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F2522-C121-E523-56C3-381E5EEF36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3680" y="359574"/>
            <a:ext cx="10206318" cy="1188720"/>
          </a:xfrm>
        </p:spPr>
        <p:txBody>
          <a:bodyPr>
            <a:normAutofit fontScale="90000"/>
          </a:bodyPr>
          <a:lstStyle/>
          <a:p>
            <a:r>
              <a:rPr lang="en-US" dirty="0"/>
              <a:t>Comparison between three models after applying best parameters obtained using grid/random search method</a:t>
            </a:r>
            <a:endParaRPr lang="en-IN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B0F3211-024C-21DA-45D6-B43178DCD1D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17664034"/>
              </p:ext>
            </p:extLst>
          </p:nvPr>
        </p:nvGraphicFramePr>
        <p:xfrm>
          <a:off x="125506" y="1756240"/>
          <a:ext cx="11940988" cy="40394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2059">
                  <a:extLst>
                    <a:ext uri="{9D8B030D-6E8A-4147-A177-3AD203B41FA5}">
                      <a16:colId xmlns:a16="http://schemas.microsoft.com/office/drawing/2014/main" val="1403536781"/>
                    </a:ext>
                  </a:extLst>
                </a:gridCol>
                <a:gridCol w="3897010">
                  <a:extLst>
                    <a:ext uri="{9D8B030D-6E8A-4147-A177-3AD203B41FA5}">
                      <a16:colId xmlns:a16="http://schemas.microsoft.com/office/drawing/2014/main" val="2244870129"/>
                    </a:ext>
                  </a:extLst>
                </a:gridCol>
                <a:gridCol w="4121919">
                  <a:extLst>
                    <a:ext uri="{9D8B030D-6E8A-4147-A177-3AD203B41FA5}">
                      <a16:colId xmlns:a16="http://schemas.microsoft.com/office/drawing/2014/main" val="3533417574"/>
                    </a:ext>
                  </a:extLst>
                </a:gridCol>
              </a:tblGrid>
              <a:tr h="81676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Decision Tree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Random Forest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Gradient Boosting Regression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5642348"/>
                  </a:ext>
                </a:extLst>
              </a:tr>
              <a:tr h="3222676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IN" dirty="0"/>
                    </a:p>
                    <a:p>
                      <a:endParaRPr lang="en-IN" dirty="0"/>
                    </a:p>
                    <a:p>
                      <a:endParaRPr lang="en-IN" dirty="0"/>
                    </a:p>
                    <a:p>
                      <a:endParaRPr lang="en-IN" dirty="0"/>
                    </a:p>
                    <a:p>
                      <a:endParaRPr lang="en-IN" dirty="0"/>
                    </a:p>
                    <a:p>
                      <a:endParaRPr lang="en-IN" dirty="0"/>
                    </a:p>
                    <a:p>
                      <a:endParaRPr lang="en-IN" dirty="0"/>
                    </a:p>
                    <a:p>
                      <a:endParaRPr lang="en-IN" dirty="0"/>
                    </a:p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6637892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06BC2557-D93D-712B-4C8E-30CCD70372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134" y="2706068"/>
            <a:ext cx="3630706" cy="21720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0D54F53-4711-EB59-09F3-1BFA355A03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7285" y="2706068"/>
            <a:ext cx="3630706" cy="21720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3AE33BB-3097-2D91-3BA1-C6193FE787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6889" y="2706067"/>
            <a:ext cx="3630706" cy="2172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576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219"/>
    </mc:Choice>
    <mc:Fallback xmlns="">
      <p:transition spd="slow" advTm="20219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259F9-0108-4460-7A7E-9A77092F45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412" y="265445"/>
            <a:ext cx="11537576" cy="1188720"/>
          </a:xfrm>
        </p:spPr>
        <p:txBody>
          <a:bodyPr>
            <a:normAutofit/>
          </a:bodyPr>
          <a:lstStyle/>
          <a:p>
            <a:r>
              <a:rPr lang="en-US" b="0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Balancing model complexity and performance to prevent overfitting or underfitting.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0EBF87-1D62-AAA1-1A97-3019835316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1710197"/>
            <a:ext cx="7729728" cy="750615"/>
          </a:xfrm>
        </p:spPr>
        <p:txBody>
          <a:bodyPr/>
          <a:lstStyle/>
          <a:p>
            <a:pPr marL="0" indent="0">
              <a:buNone/>
            </a:pPr>
            <a:r>
              <a:rPr lang="en-US" sz="1600" b="0" dirty="0">
                <a:solidFill>
                  <a:schemeClr val="tx1"/>
                </a:solidFill>
                <a:effectLst/>
              </a:rPr>
              <a:t>Overfitting Check: If the training RMSE is much smaller than the test RMSE, the model may be overfitting.</a:t>
            </a:r>
          </a:p>
          <a:p>
            <a:endParaRPr lang="en-IN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40EFC3E-FB6A-168F-768E-50141C8638E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98974199"/>
              </p:ext>
            </p:extLst>
          </p:nvPr>
        </p:nvGraphicFramePr>
        <p:xfrm>
          <a:off x="125506" y="2369103"/>
          <a:ext cx="11940988" cy="38168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2059">
                  <a:extLst>
                    <a:ext uri="{9D8B030D-6E8A-4147-A177-3AD203B41FA5}">
                      <a16:colId xmlns:a16="http://schemas.microsoft.com/office/drawing/2014/main" val="1403536781"/>
                    </a:ext>
                  </a:extLst>
                </a:gridCol>
                <a:gridCol w="3897010">
                  <a:extLst>
                    <a:ext uri="{9D8B030D-6E8A-4147-A177-3AD203B41FA5}">
                      <a16:colId xmlns:a16="http://schemas.microsoft.com/office/drawing/2014/main" val="2244870129"/>
                    </a:ext>
                  </a:extLst>
                </a:gridCol>
                <a:gridCol w="4121919">
                  <a:extLst>
                    <a:ext uri="{9D8B030D-6E8A-4147-A177-3AD203B41FA5}">
                      <a16:colId xmlns:a16="http://schemas.microsoft.com/office/drawing/2014/main" val="3533417574"/>
                    </a:ext>
                  </a:extLst>
                </a:gridCol>
              </a:tblGrid>
              <a:tr h="76889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Decision Tree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Random Forest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Gradient Boosting Regression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5642348"/>
                  </a:ext>
                </a:extLst>
              </a:tr>
              <a:tr h="3033818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IN" dirty="0"/>
                    </a:p>
                    <a:p>
                      <a:endParaRPr lang="en-IN" dirty="0"/>
                    </a:p>
                    <a:p>
                      <a:endParaRPr lang="en-IN" dirty="0"/>
                    </a:p>
                    <a:p>
                      <a:endParaRPr lang="en-IN" dirty="0"/>
                    </a:p>
                    <a:p>
                      <a:endParaRPr lang="en-IN" dirty="0"/>
                    </a:p>
                    <a:p>
                      <a:endParaRPr lang="en-IN" dirty="0"/>
                    </a:p>
                    <a:p>
                      <a:endParaRPr lang="en-IN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RMSE of training data is very less than testing data </a:t>
                      </a:r>
                      <a:r>
                        <a:rPr lang="en-US" sz="16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RMSE,so</a:t>
                      </a:r>
                      <a:r>
                        <a:rPr lang="en-US" sz="16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the model is overfitting</a:t>
                      </a:r>
                    </a:p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IN" dirty="0"/>
                    </a:p>
                    <a:p>
                      <a:endParaRPr lang="en-IN" dirty="0"/>
                    </a:p>
                    <a:p>
                      <a:endParaRPr lang="en-IN" dirty="0"/>
                    </a:p>
                    <a:p>
                      <a:endParaRPr lang="en-IN" dirty="0"/>
                    </a:p>
                    <a:p>
                      <a:endParaRPr lang="en-IN" dirty="0"/>
                    </a:p>
                    <a:p>
                      <a:endParaRPr lang="en-IN" dirty="0"/>
                    </a:p>
                    <a:p>
                      <a:endParaRPr lang="en-IN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RMSE of train and testing data is almost equal</a:t>
                      </a:r>
                    </a:p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IN" dirty="0"/>
                    </a:p>
                    <a:p>
                      <a:endParaRPr lang="en-IN" dirty="0"/>
                    </a:p>
                    <a:p>
                      <a:endParaRPr lang="en-IN" dirty="0"/>
                    </a:p>
                    <a:p>
                      <a:endParaRPr lang="en-IN" dirty="0"/>
                    </a:p>
                    <a:p>
                      <a:endParaRPr lang="en-IN" dirty="0"/>
                    </a:p>
                    <a:p>
                      <a:endParaRPr lang="en-IN" dirty="0"/>
                    </a:p>
                    <a:p>
                      <a:endParaRPr lang="en-IN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RMSE of train and testing data is almost equal</a:t>
                      </a:r>
                    </a:p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6637892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E5BE2D2A-671B-0EAF-2438-3B05CD7E0C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8235" y="3295069"/>
            <a:ext cx="3872753" cy="162900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9B2024E-E576-2546-E4E2-14ACDC1B02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0775" y="3281621"/>
            <a:ext cx="3716977" cy="162900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76DF55E-F1A9-4DA5-54F6-9AD466481B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012" y="3281621"/>
            <a:ext cx="3645262" cy="164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494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728"/>
    </mc:Choice>
    <mc:Fallback xmlns="">
      <p:transition spd="slow" advTm="25728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3A50DA-DFE5-EC0A-C9A7-E2B06450F8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494" y="305786"/>
            <a:ext cx="11752730" cy="1188720"/>
          </a:xfrm>
        </p:spPr>
        <p:txBody>
          <a:bodyPr>
            <a:normAutofit fontScale="90000"/>
          </a:bodyPr>
          <a:lstStyle/>
          <a:p>
            <a:r>
              <a:rPr lang="en-US" b="0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Evaluating model performance with different hyperparameter values using cross-validation techniques.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CEF02E-7E0D-7881-0635-027159A3DC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1140" y="2261527"/>
            <a:ext cx="4007224" cy="1315391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en-US" dirty="0"/>
              <a:t>Considering various parameter using the random forest model for further </a:t>
            </a:r>
            <a:r>
              <a:rPr lang="en-US" dirty="0" err="1"/>
              <a:t>analysis,therefore</a:t>
            </a:r>
            <a:r>
              <a:rPr lang="en-US" dirty="0"/>
              <a:t> using cross-validation technique over it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E89CA2-25F3-AF92-FA22-581587A8F2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757" y="1581348"/>
            <a:ext cx="5106113" cy="513469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A0E427B-2AC7-B02A-7EFC-9F240687BFE3}"/>
              </a:ext>
            </a:extLst>
          </p:cNvPr>
          <p:cNvSpPr txBox="1"/>
          <p:nvPr/>
        </p:nvSpPr>
        <p:spPr>
          <a:xfrm>
            <a:off x="6441140" y="3913094"/>
            <a:ext cx="98163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Output:</a:t>
            </a:r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D302789-9692-721E-457B-D1EE3A0854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9118" y="4479832"/>
            <a:ext cx="6131859" cy="79820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E4426F0-D2C4-06F0-1955-F13DE14A73AF}"/>
              </a:ext>
            </a:extLst>
          </p:cNvPr>
          <p:cNvSpPr txBox="1"/>
          <p:nvPr/>
        </p:nvSpPr>
        <p:spPr>
          <a:xfrm>
            <a:off x="6441140" y="5278033"/>
            <a:ext cx="50112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Since the average mean squared error of training set and testing set are almost equal the model is not overfitting nor underfitting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9038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755"/>
    </mc:Choice>
    <mc:Fallback xmlns="">
      <p:transition spd="slow" advTm="13755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2000"/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73EADE-7B9E-0C7C-EDD0-8B28D8EC23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1458897"/>
            <a:ext cx="8991600" cy="1645920"/>
          </a:xfrm>
        </p:spPr>
        <p:txBody>
          <a:bodyPr>
            <a:normAutofit fontScale="90000"/>
          </a:bodyPr>
          <a:lstStyle/>
          <a:p>
            <a:br>
              <a:rPr lang="en-IN" b="1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</a:br>
            <a:r>
              <a:rPr lang="en-IN" b="1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Model Evaluation:</a:t>
            </a:r>
            <a:br>
              <a:rPr lang="en-IN" b="0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</a:b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B7C494-153F-2C3B-8532-7CB407A36A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95194" y="3971627"/>
            <a:ext cx="6801612" cy="1645920"/>
          </a:xfrm>
        </p:spPr>
        <p:txBody>
          <a:bodyPr>
            <a:normAutofit fontScale="85000" lnSpcReduction="20000"/>
          </a:bodyPr>
          <a:lstStyle/>
          <a:p>
            <a:pPr algn="l">
              <a:spcAft>
                <a:spcPts val="450"/>
              </a:spcAft>
            </a:pPr>
            <a:r>
              <a:rPr lang="en-US" b="0" i="0" dirty="0">
                <a:solidFill>
                  <a:srgbClr val="FF0000"/>
                </a:solidFill>
                <a:effectLst/>
              </a:rPr>
              <a:t>Based on the performance of models like Random forest Regressor , Decision Tree and Gradient Boosting Regressor:</a:t>
            </a:r>
          </a:p>
          <a:p>
            <a:pPr marL="342900" indent="-342900" algn="l"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FF0000"/>
                </a:solidFill>
                <a:effectLst/>
              </a:rPr>
              <a:t>Random Forest Model yields the best results ,99% of the variability in the target variable is explained by the model</a:t>
            </a:r>
          </a:p>
          <a:p>
            <a:pPr marL="342900" indent="-342900" algn="l"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FF0000"/>
                </a:solidFill>
                <a:effectLst/>
              </a:rPr>
              <a:t>The random forest model </a:t>
            </a:r>
            <a:r>
              <a:rPr lang="en-US" dirty="0">
                <a:solidFill>
                  <a:srgbClr val="FF0000"/>
                </a:solidFill>
              </a:rPr>
              <a:t>also </a:t>
            </a:r>
            <a:r>
              <a:rPr lang="en-US" dirty="0" err="1">
                <a:solidFill>
                  <a:srgbClr val="FF0000"/>
                </a:solidFill>
              </a:rPr>
              <a:t>doesnot</a:t>
            </a:r>
            <a:r>
              <a:rPr lang="en-US" dirty="0">
                <a:solidFill>
                  <a:srgbClr val="FF0000"/>
                </a:solidFill>
              </a:rPr>
              <a:t> overfit or underfit the data</a:t>
            </a:r>
            <a:endParaRPr lang="en-US" b="0" i="0" dirty="0">
              <a:solidFill>
                <a:srgbClr val="FF0000"/>
              </a:solidFill>
              <a:effectLst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28709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26"/>
    </mc:Choice>
    <mc:Fallback xmlns="">
      <p:transition spd="slow" advTm="12026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2000"/>
            <a:lum/>
          </a:blip>
          <a:srcRect/>
          <a:stretch>
            <a:fillRect t="-49000" b="-4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D1BBA-40FD-C0CF-4D1A-3AD3217C10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859615"/>
            <a:ext cx="8991600" cy="1645920"/>
          </a:xfrm>
        </p:spPr>
        <p:txBody>
          <a:bodyPr>
            <a:normAutofit fontScale="90000"/>
          </a:bodyPr>
          <a:lstStyle/>
          <a:p>
            <a:br>
              <a:rPr lang="en-IN" b="1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</a:br>
            <a:r>
              <a:rPr lang="en-IN" b="1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Model Deployment</a:t>
            </a:r>
            <a:br>
              <a:rPr lang="en-IN" b="0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</a:b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6A59D3-5276-6447-3A41-E5D87A84D4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87617" y="3792070"/>
            <a:ext cx="6801612" cy="902011"/>
          </a:xfrm>
        </p:spPr>
        <p:txBody>
          <a:bodyPr>
            <a:norm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D</a:t>
            </a:r>
            <a:r>
              <a:rPr lang="en-US" sz="1600" b="0" i="0" dirty="0">
                <a:solidFill>
                  <a:srgbClr val="FF0000"/>
                </a:solidFill>
                <a:effectLst/>
              </a:rPr>
              <a:t>eploy it in a production environment where it can be used to make predictions.</a:t>
            </a:r>
            <a:endParaRPr lang="en-IN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0532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93"/>
    </mc:Choice>
    <mc:Fallback xmlns="">
      <p:transition spd="slow" advTm="4393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F9418BC-C523-7EFA-DCAD-2B564E3F03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8215" y="2023305"/>
            <a:ext cx="3210373" cy="790685"/>
          </a:xfrm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CCE717B-1CE6-E884-1036-2373C61E583A}"/>
              </a:ext>
            </a:extLst>
          </p:cNvPr>
          <p:cNvSpPr txBox="1"/>
          <p:nvPr/>
        </p:nvSpPr>
        <p:spPr>
          <a:xfrm>
            <a:off x="676836" y="446621"/>
            <a:ext cx="322729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Saving the model in pickle file</a:t>
            </a:r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8E4766-A41E-EEEF-F1A3-52473DF4354B}"/>
              </a:ext>
            </a:extLst>
          </p:cNvPr>
          <p:cNvSpPr txBox="1"/>
          <p:nvPr/>
        </p:nvSpPr>
        <p:spPr>
          <a:xfrm>
            <a:off x="941294" y="2918683"/>
            <a:ext cx="3227294" cy="181588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Building a user-input environment using </a:t>
            </a:r>
            <a:r>
              <a:rPr lang="en-US" sz="1600" dirty="0" err="1"/>
              <a:t>streamlit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Obtaining data from user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Preprocessing the data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Using the model in the pickle file to displaying the result to the user</a:t>
            </a:r>
            <a:endParaRPr lang="en-IN" sz="16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BA8F225-C8F3-584B-3790-703FB1BA71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1654" y="1143001"/>
            <a:ext cx="7392432" cy="542178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0DAFC3F-EB97-11C1-0AF1-B06D563F77F8}"/>
              </a:ext>
            </a:extLst>
          </p:cNvPr>
          <p:cNvSpPr txBox="1"/>
          <p:nvPr/>
        </p:nvSpPr>
        <p:spPr>
          <a:xfrm>
            <a:off x="6674223" y="449489"/>
            <a:ext cx="322729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Model deployment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51751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547"/>
    </mc:Choice>
    <mc:Fallback xmlns="">
      <p:transition spd="slow" advTm="16547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BA252D-1371-5E54-1035-E02A19947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Links</a:t>
            </a:r>
            <a:endParaRPr lang="en-IN" dirty="0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43BB1C96-050C-8DD2-B022-A5883A707967}"/>
              </a:ext>
            </a:extLst>
          </p:cNvPr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48310842"/>
              </p:ext>
            </p:extLst>
          </p:nvPr>
        </p:nvGraphicFramePr>
        <p:xfrm>
          <a:off x="1168818" y="3652505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2" imgW="914563" imgH="771490" progId="Package">
                  <p:embed/>
                </p:oleObj>
              </mc:Choice>
              <mc:Fallback>
                <p:oleObj name="Packager Shell Object" showAsIcon="1" r:id="rId2" imgW="914563" imgH="77149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168818" y="3652505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DBF4102E-C76C-994A-1119-0EE824DF300C}"/>
              </a:ext>
            </a:extLst>
          </p:cNvPr>
          <p:cNvSpPr txBox="1"/>
          <p:nvPr/>
        </p:nvSpPr>
        <p:spPr>
          <a:xfrm>
            <a:off x="9304288" y="4730490"/>
            <a:ext cx="2206393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Model deployment link:</a:t>
            </a:r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E59245-84E6-CED3-A40C-F2029A8BC723}"/>
              </a:ext>
            </a:extLst>
          </p:cNvPr>
          <p:cNvSpPr txBox="1"/>
          <p:nvPr/>
        </p:nvSpPr>
        <p:spPr>
          <a:xfrm>
            <a:off x="4992803" y="4728608"/>
            <a:ext cx="2206393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Model deployment file:</a:t>
            </a:r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6CAFA1-BFC4-6899-EF4E-5E368B1874BE}"/>
              </a:ext>
            </a:extLst>
          </p:cNvPr>
          <p:cNvSpPr txBox="1"/>
          <p:nvPr/>
        </p:nvSpPr>
        <p:spPr>
          <a:xfrm>
            <a:off x="681319" y="4730490"/>
            <a:ext cx="2206393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EDA and model building</a:t>
            </a:r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14EA16A-A81F-E878-DC89-E2D10D4EA2B3}"/>
              </a:ext>
            </a:extLst>
          </p:cNvPr>
          <p:cNvSpPr txBox="1"/>
          <p:nvPr/>
        </p:nvSpPr>
        <p:spPr>
          <a:xfrm>
            <a:off x="8565775" y="3429000"/>
            <a:ext cx="3415554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 Local URL :  </a:t>
            </a:r>
            <a:r>
              <a:rPr lang="en-US" dirty="0">
                <a:hlinkClick r:id="rId4"/>
              </a:rPr>
              <a:t>http://localhost:8501</a:t>
            </a:r>
            <a:endParaRPr lang="en-US" dirty="0"/>
          </a:p>
          <a:p>
            <a:r>
              <a:rPr lang="en-US" dirty="0"/>
              <a:t> Network URL :  </a:t>
            </a:r>
            <a:r>
              <a:rPr lang="en-US" dirty="0">
                <a:hlinkClick r:id="rId5"/>
              </a:rPr>
              <a:t>http://192.168.179.130:8501</a:t>
            </a:r>
            <a:endParaRPr lang="en-IN" dirty="0"/>
          </a:p>
        </p:txBody>
      </p:sp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44380A83-FD29-0326-96DC-A99BCB7E87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99997288"/>
              </p:ext>
            </p:extLst>
          </p:nvPr>
        </p:nvGraphicFramePr>
        <p:xfrm>
          <a:off x="5638799" y="3652505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6" imgW="914563" imgH="771490" progId="Package">
                  <p:embed/>
                </p:oleObj>
              </mc:Choice>
              <mc:Fallback>
                <p:oleObj name="Packager Shell Object" showAsIcon="1" r:id="rId6" imgW="914563" imgH="77149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638799" y="3652505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88116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608"/>
    </mc:Choice>
    <mc:Fallback xmlns="">
      <p:transition spd="slow" advTm="12608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4F56F-6096-7A00-91C2-0BEFBEE262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171316"/>
            <a:ext cx="7729728" cy="1188720"/>
          </a:xfrm>
        </p:spPr>
        <p:txBody>
          <a:bodyPr/>
          <a:lstStyle/>
          <a:p>
            <a:r>
              <a:rPr lang="en-US" dirty="0"/>
              <a:t>Packages used in the project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DA430B-2059-02D6-1E07-553EF1E947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5765" y="1559860"/>
            <a:ext cx="10058400" cy="5082988"/>
          </a:xfrm>
        </p:spPr>
        <p:txBody>
          <a:bodyPr>
            <a:normAutofit/>
          </a:bodyPr>
          <a:lstStyle/>
          <a:p>
            <a:r>
              <a:rPr lang="en-IN" b="0" dirty="0">
                <a:solidFill>
                  <a:srgbClr val="000000"/>
                </a:solidFill>
                <a:effectLst/>
              </a:rPr>
              <a:t>Pandas : to load dataset</a:t>
            </a:r>
          </a:p>
          <a:p>
            <a:r>
              <a:rPr lang="en-IN" b="0" dirty="0" err="1">
                <a:solidFill>
                  <a:srgbClr val="000000"/>
                </a:solidFill>
                <a:effectLst/>
              </a:rPr>
              <a:t>Numpy</a:t>
            </a:r>
            <a:r>
              <a:rPr lang="en-IN" b="0" dirty="0">
                <a:solidFill>
                  <a:srgbClr val="000000"/>
                </a:solidFill>
                <a:effectLst/>
              </a:rPr>
              <a:t>: to replace invalid records by nan</a:t>
            </a:r>
          </a:p>
          <a:p>
            <a:r>
              <a:rPr lang="en-IN" b="0" dirty="0" err="1">
                <a:solidFill>
                  <a:srgbClr val="000000"/>
                </a:solidFill>
                <a:effectLst/>
              </a:rPr>
              <a:t>matplotlib.pyplot</a:t>
            </a:r>
            <a:r>
              <a:rPr lang="en-IN" b="0" dirty="0">
                <a:solidFill>
                  <a:srgbClr val="000000"/>
                </a:solidFill>
                <a:effectLst/>
              </a:rPr>
              <a:t> : visualisation</a:t>
            </a:r>
          </a:p>
          <a:p>
            <a:r>
              <a:rPr lang="en-IN" b="0" dirty="0">
                <a:solidFill>
                  <a:srgbClr val="000000"/>
                </a:solidFill>
                <a:effectLst/>
              </a:rPr>
              <a:t>Seaborn: display heatmap </a:t>
            </a:r>
          </a:p>
          <a:p>
            <a:r>
              <a:rPr lang="en-IN" b="0" dirty="0" err="1">
                <a:solidFill>
                  <a:srgbClr val="000000"/>
                </a:solidFill>
                <a:effectLst/>
              </a:rPr>
              <a:t>statsmodels.tsa.seasonal</a:t>
            </a:r>
            <a:r>
              <a:rPr lang="en-IN" b="0" dirty="0">
                <a:solidFill>
                  <a:srgbClr val="000000"/>
                </a:solidFill>
                <a:effectLst/>
              </a:rPr>
              <a:t> : time series decomposition plot</a:t>
            </a:r>
          </a:p>
          <a:p>
            <a:r>
              <a:rPr lang="en-IN" b="0" dirty="0" err="1">
                <a:solidFill>
                  <a:srgbClr val="000000"/>
                </a:solidFill>
                <a:effectLst/>
              </a:rPr>
              <a:t>sklearn.preprocessing</a:t>
            </a:r>
            <a:r>
              <a:rPr lang="en-IN" b="0" dirty="0">
                <a:solidFill>
                  <a:srgbClr val="000000"/>
                </a:solidFill>
                <a:effectLst/>
              </a:rPr>
              <a:t> </a:t>
            </a:r>
            <a:r>
              <a:rPr lang="en-IN" b="0" dirty="0">
                <a:solidFill>
                  <a:srgbClr val="AF00DB"/>
                </a:solidFill>
                <a:effectLst/>
              </a:rPr>
              <a:t>import</a:t>
            </a:r>
            <a:r>
              <a:rPr lang="en-IN" b="0" dirty="0">
                <a:solidFill>
                  <a:srgbClr val="000000"/>
                </a:solidFill>
                <a:effectLst/>
              </a:rPr>
              <a:t> </a:t>
            </a:r>
            <a:r>
              <a:rPr lang="en-IN" b="0" dirty="0" err="1">
                <a:solidFill>
                  <a:srgbClr val="000000"/>
                </a:solidFill>
                <a:effectLst/>
              </a:rPr>
              <a:t>LabelEncoder</a:t>
            </a:r>
            <a:r>
              <a:rPr lang="en-IN" b="0" dirty="0">
                <a:solidFill>
                  <a:srgbClr val="000000"/>
                </a:solidFill>
                <a:effectLst/>
              </a:rPr>
              <a:t> : for label encoding</a:t>
            </a:r>
          </a:p>
          <a:p>
            <a:r>
              <a:rPr lang="en-IN" b="0" dirty="0" err="1">
                <a:solidFill>
                  <a:srgbClr val="000000"/>
                </a:solidFill>
                <a:effectLst/>
              </a:rPr>
              <a:t>sklearn.tree</a:t>
            </a:r>
            <a:r>
              <a:rPr lang="en-IN" b="0" dirty="0">
                <a:solidFill>
                  <a:srgbClr val="000000"/>
                </a:solidFill>
                <a:effectLst/>
              </a:rPr>
              <a:t> </a:t>
            </a:r>
            <a:r>
              <a:rPr lang="en-IN" b="0" dirty="0">
                <a:solidFill>
                  <a:srgbClr val="AF00DB"/>
                </a:solidFill>
                <a:effectLst/>
              </a:rPr>
              <a:t>import</a:t>
            </a:r>
            <a:r>
              <a:rPr lang="en-IN" b="0" dirty="0">
                <a:solidFill>
                  <a:srgbClr val="000000"/>
                </a:solidFill>
                <a:effectLst/>
              </a:rPr>
              <a:t> </a:t>
            </a:r>
            <a:r>
              <a:rPr lang="en-IN" b="0" dirty="0" err="1">
                <a:solidFill>
                  <a:srgbClr val="000000"/>
                </a:solidFill>
                <a:effectLst/>
              </a:rPr>
              <a:t>DecisionTreeRegressor,plot_tree</a:t>
            </a:r>
            <a:r>
              <a:rPr lang="en-IN" b="0" dirty="0">
                <a:solidFill>
                  <a:srgbClr val="000000"/>
                </a:solidFill>
                <a:effectLst/>
              </a:rPr>
              <a:t> : Decision Tree model</a:t>
            </a:r>
          </a:p>
          <a:p>
            <a:r>
              <a:rPr lang="en-IN" b="0" dirty="0" err="1">
                <a:solidFill>
                  <a:srgbClr val="000000"/>
                </a:solidFill>
                <a:effectLst/>
              </a:rPr>
              <a:t>sklearn.metrics</a:t>
            </a:r>
            <a:r>
              <a:rPr lang="en-IN" b="0" dirty="0">
                <a:solidFill>
                  <a:srgbClr val="000000"/>
                </a:solidFill>
                <a:effectLst/>
              </a:rPr>
              <a:t> </a:t>
            </a:r>
            <a:r>
              <a:rPr lang="en-IN" b="0" dirty="0">
                <a:solidFill>
                  <a:srgbClr val="AF00DB"/>
                </a:solidFill>
                <a:effectLst/>
              </a:rPr>
              <a:t>import</a:t>
            </a:r>
            <a:r>
              <a:rPr lang="en-IN" b="0" dirty="0">
                <a:solidFill>
                  <a:srgbClr val="000000"/>
                </a:solidFill>
                <a:effectLst/>
              </a:rPr>
              <a:t> </a:t>
            </a:r>
            <a:r>
              <a:rPr lang="en-IN" b="0" dirty="0" err="1">
                <a:solidFill>
                  <a:srgbClr val="000000"/>
                </a:solidFill>
                <a:effectLst/>
              </a:rPr>
              <a:t>mean_squared_error</a:t>
            </a:r>
            <a:r>
              <a:rPr lang="en-IN" b="0" dirty="0">
                <a:solidFill>
                  <a:srgbClr val="000000"/>
                </a:solidFill>
                <a:effectLst/>
              </a:rPr>
              <a:t>, r2_score, </a:t>
            </a:r>
            <a:r>
              <a:rPr lang="en-IN" b="0" dirty="0" err="1">
                <a:solidFill>
                  <a:srgbClr val="000000"/>
                </a:solidFill>
                <a:effectLst/>
              </a:rPr>
              <a:t>mean_absolute_error</a:t>
            </a:r>
            <a:r>
              <a:rPr lang="en-IN" b="0" dirty="0">
                <a:solidFill>
                  <a:srgbClr val="000000"/>
                </a:solidFill>
                <a:effectLst/>
              </a:rPr>
              <a:t> : </a:t>
            </a:r>
            <a:r>
              <a:rPr lang="en-IN" b="0" dirty="0" err="1">
                <a:solidFill>
                  <a:srgbClr val="000000"/>
                </a:solidFill>
                <a:effectLst/>
              </a:rPr>
              <a:t>Perfomance</a:t>
            </a:r>
            <a:r>
              <a:rPr lang="en-IN" b="0" dirty="0">
                <a:solidFill>
                  <a:srgbClr val="000000"/>
                </a:solidFill>
                <a:effectLst/>
              </a:rPr>
              <a:t> metrics to </a:t>
            </a:r>
            <a:r>
              <a:rPr lang="en-IN" b="0" dirty="0" err="1">
                <a:solidFill>
                  <a:srgbClr val="000000"/>
                </a:solidFill>
                <a:effectLst/>
              </a:rPr>
              <a:t>analyze</a:t>
            </a:r>
            <a:r>
              <a:rPr lang="en-IN" b="0" dirty="0">
                <a:solidFill>
                  <a:srgbClr val="000000"/>
                </a:solidFill>
                <a:effectLst/>
              </a:rPr>
              <a:t> models</a:t>
            </a:r>
          </a:p>
          <a:p>
            <a:r>
              <a:rPr lang="en-IN" b="0" dirty="0" err="1">
                <a:solidFill>
                  <a:srgbClr val="000000"/>
                </a:solidFill>
                <a:effectLst/>
              </a:rPr>
              <a:t>sklearn.model_selection</a:t>
            </a:r>
            <a:r>
              <a:rPr lang="en-IN" b="0" dirty="0">
                <a:solidFill>
                  <a:srgbClr val="000000"/>
                </a:solidFill>
                <a:effectLst/>
              </a:rPr>
              <a:t> </a:t>
            </a:r>
            <a:r>
              <a:rPr lang="en-IN" b="0" dirty="0">
                <a:solidFill>
                  <a:srgbClr val="AF00DB"/>
                </a:solidFill>
                <a:effectLst/>
              </a:rPr>
              <a:t>import</a:t>
            </a:r>
            <a:r>
              <a:rPr lang="en-IN" b="0" dirty="0">
                <a:solidFill>
                  <a:srgbClr val="000000"/>
                </a:solidFill>
                <a:effectLst/>
              </a:rPr>
              <a:t> </a:t>
            </a:r>
            <a:r>
              <a:rPr lang="en-IN" b="0" dirty="0" err="1">
                <a:solidFill>
                  <a:srgbClr val="000000"/>
                </a:solidFill>
                <a:effectLst/>
              </a:rPr>
              <a:t>GridSearchCV</a:t>
            </a:r>
            <a:r>
              <a:rPr lang="en-IN" b="0" dirty="0">
                <a:solidFill>
                  <a:srgbClr val="000000"/>
                </a:solidFill>
                <a:effectLst/>
              </a:rPr>
              <a:t>: to find optimized values for hyper parameter</a:t>
            </a:r>
          </a:p>
          <a:p>
            <a:pPr>
              <a:lnSpc>
                <a:spcPts val="1425"/>
              </a:lnSpc>
            </a:pPr>
            <a:r>
              <a:rPr lang="en-US" b="0" dirty="0">
                <a:solidFill>
                  <a:srgbClr val="000000"/>
                </a:solidFill>
                <a:effectLst/>
              </a:rPr>
              <a:t>Pickle : Dumping and storing the model</a:t>
            </a:r>
          </a:p>
          <a:p>
            <a:pPr>
              <a:lnSpc>
                <a:spcPts val="1425"/>
              </a:lnSpc>
            </a:pPr>
            <a:r>
              <a:rPr lang="en-US" b="0" dirty="0" err="1">
                <a:solidFill>
                  <a:srgbClr val="000000"/>
                </a:solidFill>
                <a:effectLst/>
              </a:rPr>
              <a:t>Streamlit</a:t>
            </a:r>
            <a:r>
              <a:rPr lang="en-US" dirty="0">
                <a:solidFill>
                  <a:srgbClr val="000000"/>
                </a:solidFill>
              </a:rPr>
              <a:t>: model deployment</a:t>
            </a:r>
            <a:endParaRPr lang="en-US" b="0" dirty="0">
              <a:solidFill>
                <a:srgbClr val="000000"/>
              </a:solidFill>
              <a:effectLst/>
            </a:endParaRPr>
          </a:p>
          <a:p>
            <a:endParaRPr lang="en-IN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endParaRPr lang="en-IN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endParaRPr lang="en-IN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endParaRPr lang="en-IN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4277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057"/>
    </mc:Choice>
    <mc:Fallback xmlns="">
      <p:transition spd="slow" advTm="8057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2000"/>
            <a:lum/>
          </a:blip>
          <a:srcRect/>
          <a:stretch>
            <a:fillRect t="-11000"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C34E0-16A0-EAD0-F388-C4DBE1CE3A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1572356"/>
            <a:ext cx="8991600" cy="1645920"/>
          </a:xfrm>
        </p:spPr>
        <p:txBody>
          <a:bodyPr/>
          <a:lstStyle/>
          <a:p>
            <a:r>
              <a:rPr lang="en-US" b="1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Exploratory Data Analysis (EDA)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861025-8EFB-7DB8-4491-E408762703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95194" y="4352464"/>
            <a:ext cx="6801612" cy="206262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Understanding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dirty="0">
                <a:solidFill>
                  <a:srgbClr val="FF0000"/>
                </a:solidFill>
              </a:rPr>
              <a:t>Data Cleaning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dirty="0">
                <a:solidFill>
                  <a:srgbClr val="FF0000"/>
                </a:solidFill>
              </a:rPr>
              <a:t>Handling Missing values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dirty="0">
                <a:solidFill>
                  <a:srgbClr val="FF0000"/>
                </a:solidFill>
              </a:rPr>
              <a:t>Outliers Detection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00341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935"/>
    </mc:Choice>
    <mc:Fallback xmlns="">
      <p:transition spd="slow" advTm="9935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465A34-C5DF-DB72-DD11-A4D6C0E972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7129" y="1627094"/>
            <a:ext cx="9654989" cy="4112933"/>
          </a:xfrm>
        </p:spPr>
        <p:txBody>
          <a:bodyPr/>
          <a:lstStyle/>
          <a:p>
            <a:r>
              <a:rPr lang="en-IN" b="0" dirty="0" err="1">
                <a:solidFill>
                  <a:srgbClr val="000000"/>
                </a:solidFill>
                <a:effectLst/>
              </a:rPr>
              <a:t>sklearn.ensemble</a:t>
            </a:r>
            <a:r>
              <a:rPr lang="en-IN" b="0" dirty="0">
                <a:solidFill>
                  <a:srgbClr val="000000"/>
                </a:solidFill>
                <a:effectLst/>
              </a:rPr>
              <a:t> </a:t>
            </a:r>
            <a:r>
              <a:rPr lang="en-IN" b="0" dirty="0">
                <a:solidFill>
                  <a:srgbClr val="AF00DB"/>
                </a:solidFill>
                <a:effectLst/>
              </a:rPr>
              <a:t>import</a:t>
            </a:r>
            <a:r>
              <a:rPr lang="en-IN" b="0" dirty="0">
                <a:solidFill>
                  <a:srgbClr val="000000"/>
                </a:solidFill>
                <a:effectLst/>
              </a:rPr>
              <a:t> </a:t>
            </a:r>
            <a:r>
              <a:rPr lang="en-IN" b="0" dirty="0" err="1">
                <a:solidFill>
                  <a:srgbClr val="000000"/>
                </a:solidFill>
                <a:effectLst/>
              </a:rPr>
              <a:t>GradientBoostingRegressor</a:t>
            </a:r>
            <a:r>
              <a:rPr lang="en-IN" b="0" dirty="0">
                <a:solidFill>
                  <a:srgbClr val="000000"/>
                </a:solidFill>
                <a:effectLst/>
              </a:rPr>
              <a:t> : Gradient Boosting Regressor model</a:t>
            </a:r>
          </a:p>
          <a:p>
            <a:r>
              <a:rPr lang="en-IN" b="0" dirty="0" err="1">
                <a:solidFill>
                  <a:srgbClr val="000000"/>
                </a:solidFill>
                <a:effectLst/>
              </a:rPr>
              <a:t>sklearn.model_selection</a:t>
            </a:r>
            <a:r>
              <a:rPr lang="en-IN" b="0" dirty="0">
                <a:solidFill>
                  <a:srgbClr val="000000"/>
                </a:solidFill>
                <a:effectLst/>
              </a:rPr>
              <a:t> </a:t>
            </a:r>
            <a:r>
              <a:rPr lang="en-IN" b="0" dirty="0">
                <a:solidFill>
                  <a:srgbClr val="AF00DB"/>
                </a:solidFill>
                <a:effectLst/>
              </a:rPr>
              <a:t>import</a:t>
            </a:r>
            <a:r>
              <a:rPr lang="en-IN" b="0" dirty="0">
                <a:solidFill>
                  <a:srgbClr val="000000"/>
                </a:solidFill>
                <a:effectLst/>
              </a:rPr>
              <a:t> </a:t>
            </a:r>
            <a:r>
              <a:rPr lang="en-IN" b="0" dirty="0" err="1">
                <a:solidFill>
                  <a:srgbClr val="000000"/>
                </a:solidFill>
                <a:effectLst/>
              </a:rPr>
              <a:t>RandomizedSearchCV</a:t>
            </a:r>
            <a:r>
              <a:rPr lang="en-IN" b="0" dirty="0">
                <a:solidFill>
                  <a:srgbClr val="000000"/>
                </a:solidFill>
                <a:effectLst/>
              </a:rPr>
              <a:t> : Random Search to find best parameter</a:t>
            </a:r>
          </a:p>
          <a:p>
            <a:r>
              <a:rPr lang="en-IN" b="0" dirty="0" err="1">
                <a:solidFill>
                  <a:srgbClr val="000000"/>
                </a:solidFill>
                <a:effectLst/>
              </a:rPr>
              <a:t>sklearn.ensemble</a:t>
            </a:r>
            <a:r>
              <a:rPr lang="en-IN" b="0" dirty="0">
                <a:solidFill>
                  <a:srgbClr val="000000"/>
                </a:solidFill>
                <a:effectLst/>
              </a:rPr>
              <a:t> </a:t>
            </a:r>
            <a:r>
              <a:rPr lang="en-IN" b="0" dirty="0">
                <a:solidFill>
                  <a:srgbClr val="AF00DB"/>
                </a:solidFill>
                <a:effectLst/>
              </a:rPr>
              <a:t>import</a:t>
            </a:r>
            <a:r>
              <a:rPr lang="en-IN" b="0" dirty="0">
                <a:solidFill>
                  <a:srgbClr val="000000"/>
                </a:solidFill>
                <a:effectLst/>
              </a:rPr>
              <a:t> </a:t>
            </a:r>
            <a:r>
              <a:rPr lang="en-IN" b="0" dirty="0" err="1">
                <a:solidFill>
                  <a:srgbClr val="000000"/>
                </a:solidFill>
                <a:effectLst/>
              </a:rPr>
              <a:t>RandomForestRegressor</a:t>
            </a:r>
            <a:r>
              <a:rPr lang="en-IN" b="0" dirty="0">
                <a:solidFill>
                  <a:srgbClr val="000000"/>
                </a:solidFill>
                <a:effectLst/>
              </a:rPr>
              <a:t> :Random Forest Regressor model</a:t>
            </a:r>
          </a:p>
          <a:p>
            <a:endParaRPr lang="en-IN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endParaRPr lang="en-IN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70257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84"/>
    </mc:Choice>
    <mc:Fallback xmlns="">
      <p:transition spd="slow" advTm="1084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F0BCD-E928-8495-D148-8E28202C3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faced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20633C-0292-97E3-6C8B-304042C8E4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2638044"/>
            <a:ext cx="7729728" cy="3255264"/>
          </a:xfrm>
        </p:spPr>
        <p:txBody>
          <a:bodyPr>
            <a:normAutofit fontScale="92500"/>
          </a:bodyPr>
          <a:lstStyle/>
          <a:p>
            <a:r>
              <a:rPr lang="en-US" dirty="0"/>
              <a:t>We faced issue during Model deployment part </a:t>
            </a:r>
          </a:p>
          <a:p>
            <a:r>
              <a:rPr lang="en-US" dirty="0"/>
              <a:t>We have scaled the target column too which yielded wrong result</a:t>
            </a:r>
            <a:endParaRPr lang="en-IN" dirty="0"/>
          </a:p>
          <a:p>
            <a:r>
              <a:rPr lang="en-IN" dirty="0"/>
              <a:t>To overcome that the features were again scaled after dropping the target column</a:t>
            </a:r>
          </a:p>
          <a:p>
            <a:r>
              <a:rPr lang="en-IN" dirty="0"/>
              <a:t>During model deployment we also faced one more issue, the user input data has to be pre-processed before providing the data to the pre-built model for analysis</a:t>
            </a:r>
          </a:p>
          <a:p>
            <a:r>
              <a:rPr lang="en-US" dirty="0"/>
              <a:t>This caused us to get wrong results to which was again corrected by adding a separate defined function for pre-processing.</a:t>
            </a:r>
          </a:p>
          <a:p>
            <a:r>
              <a:rPr lang="en-US" dirty="0"/>
              <a:t>We remember that the </a:t>
            </a:r>
            <a:r>
              <a:rPr lang="en-US" dirty="0" err="1"/>
              <a:t>streamlit</a:t>
            </a:r>
            <a:r>
              <a:rPr lang="en-US" dirty="0"/>
              <a:t> is case-sensitive too as we have faced a lot of confusion in that part.</a:t>
            </a:r>
          </a:p>
        </p:txBody>
      </p:sp>
    </p:spTree>
    <p:extLst>
      <p:ext uri="{BB962C8B-B14F-4D97-AF65-F5344CB8AC3E}">
        <p14:creationId xmlns:p14="http://schemas.microsoft.com/office/powerpoint/2010/main" val="3135045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484"/>
    </mc:Choice>
    <mc:Fallback xmlns="">
      <p:transition spd="slow" advTm="34484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42000"/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3F14E-0155-869F-110C-28BCB6A77B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2677378"/>
            <a:ext cx="7729728" cy="1188720"/>
          </a:xfrm>
        </p:spPr>
        <p:txBody>
          <a:bodyPr/>
          <a:lstStyle/>
          <a:p>
            <a:r>
              <a:rPr lang="en-US" dirty="0"/>
              <a:t>Thank you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46742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40"/>
    </mc:Choice>
    <mc:Fallback xmlns="">
      <p:transition spd="slow" advTm="344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B9E95-1245-96DC-F1A9-6D77F6199E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436" y="242888"/>
            <a:ext cx="11080614" cy="1214437"/>
          </a:xfrm>
        </p:spPr>
        <p:txBody>
          <a:bodyPr>
            <a:normAutofit/>
          </a:bodyPr>
          <a:lstStyle/>
          <a:p>
            <a:r>
              <a:rPr lang="en-US" sz="2400" b="0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Describe the dataset: Understand the structure, columns.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3F8F9FA-03FC-A9F4-EB1D-5EEC2F8681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9436" y="1643064"/>
            <a:ext cx="7494452" cy="4700586"/>
          </a:xfr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3F06055-7388-B3B9-3F62-0DAF7D9B9751}"/>
              </a:ext>
            </a:extLst>
          </p:cNvPr>
          <p:cNvSpPr txBox="1"/>
          <p:nvPr/>
        </p:nvSpPr>
        <p:spPr>
          <a:xfrm>
            <a:off x="8479164" y="1643064"/>
            <a:ext cx="3350886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Structure and column:</a:t>
            </a:r>
          </a:p>
          <a:p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The data set contains 17379 rows and 16 columns</a:t>
            </a:r>
          </a:p>
          <a:p>
            <a:pPr marL="285750" indent="-285750">
              <a:buFontTx/>
              <a:buChar char="-"/>
            </a:pPr>
            <a:r>
              <a:rPr lang="en-US" dirty="0"/>
              <a:t>The </a:t>
            </a:r>
            <a:r>
              <a:rPr lang="en-US" dirty="0" err="1"/>
              <a:t>dteday,hr,season</a:t>
            </a:r>
            <a:r>
              <a:rPr lang="en-US" dirty="0"/>
              <a:t> and </a:t>
            </a:r>
            <a:r>
              <a:rPr lang="en-US" dirty="0" err="1"/>
              <a:t>weathersit</a:t>
            </a:r>
            <a:r>
              <a:rPr lang="en-US" dirty="0"/>
              <a:t> column indicates the time , day and season in a year</a:t>
            </a:r>
          </a:p>
          <a:p>
            <a:pPr marL="285750" indent="-285750">
              <a:buFontTx/>
              <a:buChar char="-"/>
            </a:pPr>
            <a:r>
              <a:rPr lang="en-US" dirty="0"/>
              <a:t>The </a:t>
            </a:r>
            <a:r>
              <a:rPr lang="en-US" dirty="0" err="1"/>
              <a:t>temp,atemp,hum</a:t>
            </a:r>
            <a:r>
              <a:rPr lang="en-US" dirty="0"/>
              <a:t>, windspeed column indicates the climatic parameters of a day </a:t>
            </a:r>
          </a:p>
          <a:p>
            <a:pPr marL="285750" indent="-285750">
              <a:buFontTx/>
              <a:buChar char="-"/>
            </a:pPr>
            <a:r>
              <a:rPr lang="en-US" dirty="0"/>
              <a:t>Casual and registered column indicates the number of users using with and without </a:t>
            </a:r>
            <a:r>
              <a:rPr lang="en-US" dirty="0" err="1"/>
              <a:t>registeration</a:t>
            </a:r>
            <a:endParaRPr lang="en-US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59421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972"/>
    </mc:Choice>
    <mc:Fallback xmlns="">
      <p:transition spd="slow" advTm="30972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0428E3-AC5D-6F9A-A636-86988748D3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949" y="293180"/>
            <a:ext cx="10758489" cy="1188720"/>
          </a:xfrm>
        </p:spPr>
        <p:txBody>
          <a:bodyPr>
            <a:normAutofit/>
          </a:bodyPr>
          <a:lstStyle/>
          <a:p>
            <a:r>
              <a:rPr lang="en-US" sz="2400" b="0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Describe the dataset: data types.</a:t>
            </a:r>
            <a:endParaRPr lang="en-IN" sz="24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79A21FA-0A3F-8021-A4E2-5D445D4186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347" y="1845182"/>
            <a:ext cx="1343026" cy="4719638"/>
          </a:xfr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50C3527-E9BE-E17C-3260-B76FD2403B63}"/>
              </a:ext>
            </a:extLst>
          </p:cNvPr>
          <p:cNvSpPr txBox="1"/>
          <p:nvPr/>
        </p:nvSpPr>
        <p:spPr>
          <a:xfrm>
            <a:off x="1735179" y="2567070"/>
            <a:ext cx="213861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types:</a:t>
            </a:r>
          </a:p>
          <a:p>
            <a:r>
              <a:rPr lang="en-US" dirty="0"/>
              <a:t>As shown in the </a:t>
            </a:r>
            <a:r>
              <a:rPr lang="en-US" dirty="0" err="1"/>
              <a:t>image,the</a:t>
            </a:r>
            <a:r>
              <a:rPr lang="en-US" dirty="0"/>
              <a:t> column like yr , </a:t>
            </a:r>
            <a:r>
              <a:rPr lang="en-US" dirty="0" err="1"/>
              <a:t>mnth</a:t>
            </a:r>
            <a:r>
              <a:rPr lang="en-US" dirty="0"/>
              <a:t> , temp , </a:t>
            </a:r>
            <a:r>
              <a:rPr lang="en-US" dirty="0" err="1"/>
              <a:t>atemp</a:t>
            </a:r>
            <a:r>
              <a:rPr lang="en-US" dirty="0"/>
              <a:t> , hum , windspeed , casual , registered columns has inappropriate data types which has to be processed</a:t>
            </a:r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304A5B-798B-9A27-7178-2A67FB34C6E7}"/>
              </a:ext>
            </a:extLst>
          </p:cNvPr>
          <p:cNvSpPr txBox="1"/>
          <p:nvPr/>
        </p:nvSpPr>
        <p:spPr>
          <a:xfrm>
            <a:off x="4206916" y="1665844"/>
            <a:ext cx="3986212" cy="507831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pPr algn="ctr"/>
            <a:endParaRPr lang="en-IN" dirty="0"/>
          </a:p>
          <a:p>
            <a:pPr algn="ctr"/>
            <a:r>
              <a:rPr lang="en-IN" dirty="0"/>
              <a:t>Statistical description of the data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1D9B1BE-AEA9-7845-4F7C-B90CF32991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3185" y="2052554"/>
            <a:ext cx="3605712" cy="337683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3C59C46-04CF-E2A7-1220-431A18F85EAB}"/>
              </a:ext>
            </a:extLst>
          </p:cNvPr>
          <p:cNvSpPr/>
          <p:nvPr/>
        </p:nvSpPr>
        <p:spPr>
          <a:xfrm>
            <a:off x="261687" y="1666875"/>
            <a:ext cx="3786188" cy="507831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55F82A5-297A-BF98-92FD-703F44E69C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9249" y="1845182"/>
            <a:ext cx="1324160" cy="471963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0AF5974-8E47-CD92-D6B2-F290FBB165C7}"/>
              </a:ext>
            </a:extLst>
          </p:cNvPr>
          <p:cNvSpPr txBox="1"/>
          <p:nvPr/>
        </p:nvSpPr>
        <p:spPr>
          <a:xfrm>
            <a:off x="8352169" y="1665843"/>
            <a:ext cx="3614988" cy="507831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C99665C-7161-9414-B06E-1108EF069611}"/>
              </a:ext>
            </a:extLst>
          </p:cNvPr>
          <p:cNvSpPr txBox="1"/>
          <p:nvPr/>
        </p:nvSpPr>
        <p:spPr>
          <a:xfrm>
            <a:off x="9982450" y="3536566"/>
            <a:ext cx="17618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Unique number of values in each column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16623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593"/>
    </mc:Choice>
    <mc:Fallback xmlns="">
      <p:transition spd="slow" advTm="10593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4B253-1C5D-6A6E-4183-2827524BF1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49" y="542925"/>
            <a:ext cx="11358563" cy="1128713"/>
          </a:xfrm>
        </p:spPr>
        <p:txBody>
          <a:bodyPr>
            <a:normAutofit fontScale="90000"/>
          </a:bodyPr>
          <a:lstStyle/>
          <a:p>
            <a:br>
              <a:rPr lang="en-US" sz="2700" dirty="0">
                <a:solidFill>
                  <a:srgbClr val="1F1F1F"/>
                </a:solidFill>
                <a:latin typeface="Roboto" panose="02000000000000000000" pitchFamily="2" charset="0"/>
              </a:rPr>
            </a:br>
            <a:r>
              <a:rPr lang="en-US" sz="2700" b="0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Clean the data: Check for invalid records, missing values, duplicated records and </a:t>
            </a:r>
            <a:r>
              <a:rPr lang="en-US" sz="2800" b="0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outliers</a:t>
            </a:r>
            <a:br>
              <a:rPr lang="en-US" sz="2700" b="0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</a:b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669DFB5-1A15-E70B-F929-069A9E53BA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4000" r="62848"/>
          <a:stretch/>
        </p:blipFill>
        <p:spPr>
          <a:xfrm>
            <a:off x="400049" y="2043113"/>
            <a:ext cx="1714501" cy="4457700"/>
          </a:xfr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49C235E-F5A1-0033-7CA9-8CEE7ACE68A5}"/>
              </a:ext>
            </a:extLst>
          </p:cNvPr>
          <p:cNvSpPr txBox="1"/>
          <p:nvPr/>
        </p:nvSpPr>
        <p:spPr>
          <a:xfrm>
            <a:off x="5186362" y="2332434"/>
            <a:ext cx="635793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Checking for invalid Records/missing records :</a:t>
            </a:r>
          </a:p>
          <a:p>
            <a:endParaRPr lang="en-US" b="1" dirty="0"/>
          </a:p>
          <a:p>
            <a:r>
              <a:rPr lang="en-US" dirty="0"/>
              <a:t>- The given data is checked for any invalid records which include ? , N/A , - , None ,  space </a:t>
            </a:r>
            <a:r>
              <a:rPr lang="en-US" dirty="0" err="1"/>
              <a:t>etc</a:t>
            </a:r>
            <a:r>
              <a:rPr lang="en-US" dirty="0"/>
              <a:t> </a:t>
            </a:r>
          </a:p>
          <a:p>
            <a:pPr marL="285750" indent="-285750">
              <a:buFontTx/>
              <a:buChar char="-"/>
            </a:pPr>
            <a:r>
              <a:rPr lang="en-US" dirty="0"/>
              <a:t>These invalid records are replaced by nan </a:t>
            </a:r>
          </a:p>
          <a:p>
            <a:pPr marL="285750" indent="-285750">
              <a:buFontTx/>
              <a:buChar char="-"/>
            </a:pPr>
            <a:r>
              <a:rPr lang="en-IN" dirty="0"/>
              <a:t>This can either be dropped or replaced.</a:t>
            </a:r>
            <a:endParaRPr lang="en-US" dirty="0"/>
          </a:p>
          <a:p>
            <a:endParaRPr lang="en-IN" dirty="0"/>
          </a:p>
          <a:p>
            <a:r>
              <a:rPr lang="en-IN" b="1" dirty="0"/>
              <a:t>Checking for duplicated records:</a:t>
            </a:r>
          </a:p>
          <a:p>
            <a:endParaRPr lang="en-IN" b="1" dirty="0"/>
          </a:p>
          <a:p>
            <a:pPr marL="285750" indent="-285750">
              <a:buFontTx/>
              <a:buChar char="-"/>
            </a:pPr>
            <a:r>
              <a:rPr lang="en-IN" dirty="0"/>
              <a:t>This data set </a:t>
            </a:r>
            <a:r>
              <a:rPr lang="en-IN" dirty="0" err="1"/>
              <a:t>doesnot</a:t>
            </a:r>
            <a:r>
              <a:rPr lang="en-IN" dirty="0"/>
              <a:t> contain any duplicated records</a:t>
            </a:r>
          </a:p>
          <a:p>
            <a:pPr marL="285750" indent="-285750">
              <a:buFontTx/>
              <a:buChar char="-"/>
            </a:pPr>
            <a:endParaRPr lang="en-IN" dirty="0"/>
          </a:p>
          <a:p>
            <a:r>
              <a:rPr lang="en-IN" b="1" dirty="0"/>
              <a:t>Checking for outliers:</a:t>
            </a:r>
          </a:p>
          <a:p>
            <a:endParaRPr lang="en-IN" b="1" dirty="0"/>
          </a:p>
          <a:p>
            <a:pPr marL="285750" indent="-285750">
              <a:buFontTx/>
              <a:buChar char="-"/>
            </a:pPr>
            <a:r>
              <a:rPr lang="en-IN" dirty="0"/>
              <a:t>The number of outliers in each column is displayed.</a:t>
            </a:r>
          </a:p>
          <a:p>
            <a:pPr marL="285750" indent="-285750">
              <a:buFontTx/>
              <a:buChar char="-"/>
            </a:pPr>
            <a:r>
              <a:rPr lang="en-IN" dirty="0"/>
              <a:t>This can either be dropped or replaced.</a:t>
            </a:r>
          </a:p>
        </p:txBody>
      </p:sp>
      <p:pic>
        <p:nvPicPr>
          <p:cNvPr id="3" name="Content Placeholder 4">
            <a:extLst>
              <a:ext uri="{FF2B5EF4-FFF2-40B4-BE49-F238E27FC236}">
                <a16:creationId xmlns:a16="http://schemas.microsoft.com/office/drawing/2014/main" id="{D5143B36-4B46-B426-6D13-69FD1AE00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8164" y="3288755"/>
            <a:ext cx="2924583" cy="162900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28636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974"/>
    </mc:Choice>
    <mc:Fallback xmlns="">
      <p:transition spd="slow" advTm="8974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29611-861C-3415-3002-834ACE7E72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525" y="500064"/>
            <a:ext cx="10872788" cy="1357312"/>
          </a:xfrm>
        </p:spPr>
        <p:txBody>
          <a:bodyPr>
            <a:noAutofit/>
          </a:bodyPr>
          <a:lstStyle/>
          <a:p>
            <a:br>
              <a:rPr lang="en-US" sz="2400" dirty="0">
                <a:solidFill>
                  <a:srgbClr val="1F1F1F"/>
                </a:solidFill>
                <a:latin typeface="Roboto" panose="02000000000000000000" pitchFamily="2" charset="0"/>
              </a:rPr>
            </a:br>
            <a:r>
              <a:rPr lang="en-US" sz="2400" b="0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Handle missing values: Detect missing values and apply appropriate imputation techniques.</a:t>
            </a:r>
            <a:br>
              <a:rPr lang="en-US" sz="2400" b="0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</a:br>
            <a:endParaRPr lang="en-IN" sz="2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9E71CA-3B8E-713F-86D1-3818909015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en-US" dirty="0"/>
              <a:t>The missing values are identified and appropriate operations are done over that</a:t>
            </a:r>
          </a:p>
          <a:p>
            <a:pPr marL="285750" indent="-285750">
              <a:buFontTx/>
              <a:buChar char="-"/>
            </a:pPr>
            <a:r>
              <a:rPr lang="en-US" dirty="0"/>
              <a:t>If the data type of column is object , the nan value are replaced by mode </a:t>
            </a:r>
          </a:p>
          <a:p>
            <a:pPr marL="285750" indent="-285750">
              <a:buFontTx/>
              <a:buChar char="-"/>
            </a:pPr>
            <a:r>
              <a:rPr lang="en-US" dirty="0"/>
              <a:t>If the data type of column is int/float , the nan value are replaced by mean 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FEFC88-8991-B0AE-1AEB-858DA6DFAB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6102" y="4558762"/>
            <a:ext cx="6296448" cy="1456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936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301"/>
    </mc:Choice>
    <mc:Fallback xmlns="">
      <p:transition spd="slow" advTm="11301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E68952-681B-B948-0BC1-F55F3EC07C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3" y="571500"/>
            <a:ext cx="11344275" cy="914400"/>
          </a:xfrm>
        </p:spPr>
        <p:txBody>
          <a:bodyPr>
            <a:normAutofit fontScale="90000"/>
          </a:bodyPr>
          <a:lstStyle/>
          <a:p>
            <a:r>
              <a:rPr lang="en-US" sz="2400" b="0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Detect outliers: Identify outliers and decide whether to remove or transform them.</a:t>
            </a:r>
            <a:endParaRPr lang="en-IN" sz="2400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74F4FDF-0068-59F5-4341-6824DCF537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2913" y="2209800"/>
            <a:ext cx="6600126" cy="3101975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328F40B-FE5C-088A-7D7A-5B4DAE48751C}"/>
              </a:ext>
            </a:extLst>
          </p:cNvPr>
          <p:cNvSpPr txBox="1"/>
          <p:nvPr/>
        </p:nvSpPr>
        <p:spPr>
          <a:xfrm>
            <a:off x="7243763" y="3022123"/>
            <a:ext cx="450532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Here the outliers are identified using quantile method</a:t>
            </a:r>
            <a:r>
              <a:rPr lang="en-IN" dirty="0"/>
              <a:t>.</a:t>
            </a:r>
          </a:p>
          <a:p>
            <a:endParaRPr lang="en-IN" dirty="0"/>
          </a:p>
          <a:p>
            <a:r>
              <a:rPr lang="en-IN" dirty="0"/>
              <a:t>Decision is made to remove all the outliers since the dataset is huge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7398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469"/>
    </mc:Choice>
    <mc:Fallback xmlns="">
      <p:transition spd="slow" advTm="13469"/>
    </mc:Fallback>
  </mc:AlternateContent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Parcel</Template>
  <TotalTime>552</TotalTime>
  <Words>2011</Words>
  <Application>Microsoft Office PowerPoint</Application>
  <PresentationFormat>Widescreen</PresentationFormat>
  <Paragraphs>228</Paragraphs>
  <Slides>42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8" baseType="lpstr">
      <vt:lpstr>Arial</vt:lpstr>
      <vt:lpstr>Courier New</vt:lpstr>
      <vt:lpstr>Gill Sans MT</vt:lpstr>
      <vt:lpstr>Roboto</vt:lpstr>
      <vt:lpstr>Parcel</vt:lpstr>
      <vt:lpstr>Packager Shell Object</vt:lpstr>
      <vt:lpstr>EXCELr project phase Bike-Rental regression  Team no:2</vt:lpstr>
      <vt:lpstr> Problem Statement : </vt:lpstr>
      <vt:lpstr>Complete Workflow</vt:lpstr>
      <vt:lpstr>Exploratory Data Analysis (EDA)</vt:lpstr>
      <vt:lpstr>Describe the dataset: Understand the structure, columns.</vt:lpstr>
      <vt:lpstr>Describe the dataset: data types.</vt:lpstr>
      <vt:lpstr> Clean the data: Check for invalid records, missing values, duplicated records and outliers </vt:lpstr>
      <vt:lpstr> Handle missing values: Detect missing values and apply appropriate imputation techniques. </vt:lpstr>
      <vt:lpstr>Detect outliers: Identify outliers and decide whether to remove or transform them.</vt:lpstr>
      <vt:lpstr> Data Visualization: </vt:lpstr>
      <vt:lpstr>Creating visualizations such as scatter plots, line plots, and bar plots to explore relationships between variables.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Plotting time series data to analyze trends and seasonality. </vt:lpstr>
      <vt:lpstr>PowerPoint Presentation</vt:lpstr>
      <vt:lpstr> Using heatmaps or correlation matrices to understand the correlation between different features. </vt:lpstr>
      <vt:lpstr>Feature Engineering</vt:lpstr>
      <vt:lpstr> Generating new features from existing ones to improve model performance. </vt:lpstr>
      <vt:lpstr> Handling categorical variables through techniques like one-hot encoding or label encoding. </vt:lpstr>
      <vt:lpstr> Scaling or normalizing numerical features to ensure uniformity in their ranges. </vt:lpstr>
      <vt:lpstr> Model Building: </vt:lpstr>
      <vt:lpstr> Splitting the dataset into training and testing sets for model evaluation. </vt:lpstr>
      <vt:lpstr>Selecting appropriate machine learning algorithms such as Decision Tree, Random Forest, and Gradient Boosting Regression for predicting bike rental demand.</vt:lpstr>
      <vt:lpstr>PowerPoint Presentation</vt:lpstr>
      <vt:lpstr>PowerPoint Presentation</vt:lpstr>
      <vt:lpstr>Hyperparameter tuning</vt:lpstr>
      <vt:lpstr>Conducting hyperparameter tuning for Decision Tree,Random Forest,and Gradient Boosting Regression using techniques like grid search or random search to find the best combination of model parameters.</vt:lpstr>
      <vt:lpstr>PowerPoint Presentation</vt:lpstr>
      <vt:lpstr>Comparison between three models after applying best parameters obtained using grid/random search method</vt:lpstr>
      <vt:lpstr>Balancing model complexity and performance to prevent overfitting or underfitting.</vt:lpstr>
      <vt:lpstr>Evaluating model performance with different hyperparameter values using cross-validation techniques.</vt:lpstr>
      <vt:lpstr> Model Evaluation: </vt:lpstr>
      <vt:lpstr> Model Deployment </vt:lpstr>
      <vt:lpstr>PowerPoint Presentation</vt:lpstr>
      <vt:lpstr>Links</vt:lpstr>
      <vt:lpstr>Packages used in the project</vt:lpstr>
      <vt:lpstr>PowerPoint Presentation</vt:lpstr>
      <vt:lpstr>Challenges faced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Karthik k</dc:creator>
  <cp:lastModifiedBy>Karthik k</cp:lastModifiedBy>
  <cp:revision>14</cp:revision>
  <dcterms:created xsi:type="dcterms:W3CDTF">2025-01-16T08:16:29Z</dcterms:created>
  <dcterms:modified xsi:type="dcterms:W3CDTF">2025-01-19T13:44:51Z</dcterms:modified>
</cp:coreProperties>
</file>